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5" r:id="rId1"/>
  </p:sldMasterIdLst>
  <p:notesMasterIdLst>
    <p:notesMasterId r:id="rId23"/>
  </p:notesMasterIdLst>
  <p:handoutMasterIdLst>
    <p:handoutMasterId r:id="rId24"/>
  </p:handoutMasterIdLst>
  <p:sldIdLst>
    <p:sldId id="296" r:id="rId2"/>
    <p:sldId id="376" r:id="rId3"/>
    <p:sldId id="379" r:id="rId4"/>
    <p:sldId id="411" r:id="rId5"/>
    <p:sldId id="418" r:id="rId6"/>
    <p:sldId id="419" r:id="rId7"/>
    <p:sldId id="412" r:id="rId8"/>
    <p:sldId id="408" r:id="rId9"/>
    <p:sldId id="409" r:id="rId10"/>
    <p:sldId id="414" r:id="rId11"/>
    <p:sldId id="381" r:id="rId12"/>
    <p:sldId id="416" r:id="rId13"/>
    <p:sldId id="417" r:id="rId14"/>
    <p:sldId id="410" r:id="rId15"/>
    <p:sldId id="420" r:id="rId16"/>
    <p:sldId id="413" r:id="rId17"/>
    <p:sldId id="421" r:id="rId18"/>
    <p:sldId id="422" r:id="rId19"/>
    <p:sldId id="423" r:id="rId20"/>
    <p:sldId id="399" r:id="rId21"/>
    <p:sldId id="386"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E68E00"/>
    <a:srgbClr val="418360"/>
    <a:srgbClr val="F9A395"/>
    <a:srgbClr val="000000"/>
    <a:srgbClr val="FF9900"/>
    <a:srgbClr val="FF6699"/>
    <a:srgbClr val="686F3A"/>
    <a:srgbClr val="CCFF66"/>
    <a:srgbClr val="E8EC3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765" autoAdjust="0"/>
    <p:restoredTop sz="45878" autoAdjust="0"/>
  </p:normalViewPr>
  <p:slideViewPr>
    <p:cSldViewPr>
      <p:cViewPr>
        <p:scale>
          <a:sx n="70" d="100"/>
          <a:sy n="70" d="100"/>
        </p:scale>
        <p:origin x="-1338" y="738"/>
      </p:cViewPr>
      <p:guideLst>
        <p:guide orient="horz" pos="2160"/>
        <p:guide pos="2880"/>
      </p:guideLst>
    </p:cSldViewPr>
  </p:slideViewPr>
  <p:notesTextViewPr>
    <p:cViewPr>
      <p:scale>
        <a:sx n="100" d="100"/>
        <a:sy n="100" d="100"/>
      </p:scale>
      <p:origin x="0" y="0"/>
    </p:cViewPr>
  </p:notesTextViewPr>
  <p:sorterViewPr>
    <p:cViewPr>
      <p:scale>
        <a:sx n="154" d="100"/>
        <a:sy n="154" d="100"/>
      </p:scale>
      <p:origin x="0" y="0"/>
    </p:cViewPr>
  </p:sorterViewPr>
  <p:notesViewPr>
    <p:cSldViewPr>
      <p:cViewPr varScale="1">
        <p:scale>
          <a:sx n="83" d="100"/>
          <a:sy n="83" d="100"/>
        </p:scale>
        <p:origin x="-3144"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B17F119A-B57F-40CC-8375-BE469FF069C6}" type="datetimeFigureOut">
              <a:rPr lang="en-US"/>
              <a:pPr>
                <a:defRPr/>
              </a:pPr>
              <a:t>5/4/2014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10DADB1A-CAD2-4FBB-8DDC-861F59ED6DCD}" type="slidenum">
              <a:rPr lang="en-US"/>
              <a:pPr>
                <a:defRPr/>
              </a:pPr>
              <a:t>‹#›</a:t>
            </a:fld>
            <a:endParaRPr lang="en-US" dirty="0"/>
          </a:p>
        </p:txBody>
      </p:sp>
    </p:spTree>
    <p:extLst>
      <p:ext uri="{BB962C8B-B14F-4D97-AF65-F5344CB8AC3E}">
        <p14:creationId xmlns="" xmlns:p14="http://schemas.microsoft.com/office/powerpoint/2010/main" val="26531529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BC79D803-F603-44D7-A167-77458FBEFF0A}" type="datetimeFigureOut">
              <a:rPr lang="en-US"/>
              <a:pPr>
                <a:defRPr/>
              </a:pPr>
              <a:t>5/4/2014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0AED4906-80DC-47FA-A76F-257D9DCA838C}" type="slidenum">
              <a:rPr lang="en-US"/>
              <a:pPr>
                <a:defRPr/>
              </a:pPr>
              <a:t>‹#›</a:t>
            </a:fld>
            <a:endParaRPr lang="en-US" dirty="0"/>
          </a:p>
        </p:txBody>
      </p:sp>
    </p:spTree>
    <p:extLst>
      <p:ext uri="{BB962C8B-B14F-4D97-AF65-F5344CB8AC3E}">
        <p14:creationId xmlns="" xmlns:p14="http://schemas.microsoft.com/office/powerpoint/2010/main" val="35816090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Tx/>
              <a:buChar char="-"/>
            </a:pPr>
            <a:r>
              <a:rPr lang="en-US" dirty="0" err="1" smtClean="0"/>
              <a:t>Untuk</a:t>
            </a:r>
            <a:r>
              <a:rPr lang="en-US" dirty="0" smtClean="0"/>
              <a:t> </a:t>
            </a:r>
            <a:r>
              <a:rPr lang="en-US" dirty="0" err="1" smtClean="0"/>
              <a:t>melihat</a:t>
            </a:r>
            <a:r>
              <a:rPr lang="en-US" dirty="0" smtClean="0"/>
              <a:t> </a:t>
            </a:r>
            <a:r>
              <a:rPr lang="en-US" dirty="0" err="1" smtClean="0"/>
              <a:t>hasil</a:t>
            </a:r>
            <a:r>
              <a:rPr lang="en-US" dirty="0" smtClean="0"/>
              <a:t> </a:t>
            </a:r>
            <a:r>
              <a:rPr lang="en-US" dirty="0" err="1" smtClean="0"/>
              <a:t>sesuatu</a:t>
            </a:r>
            <a:r>
              <a:rPr lang="en-US" dirty="0" smtClean="0"/>
              <a:t> </a:t>
            </a:r>
            <a:r>
              <a:rPr lang="en-US" dirty="0" err="1" smtClean="0"/>
              <a:t>pembelajaran</a:t>
            </a:r>
            <a:r>
              <a:rPr lang="en-US" dirty="0" smtClean="0"/>
              <a:t> </a:t>
            </a:r>
            <a:r>
              <a:rPr lang="en-US" dirty="0" err="1" smtClean="0"/>
              <a:t>sama</a:t>
            </a:r>
            <a:r>
              <a:rPr lang="en-US" dirty="0" smtClean="0"/>
              <a:t> </a:t>
            </a:r>
            <a:r>
              <a:rPr lang="en-US" dirty="0" err="1" smtClean="0"/>
              <a:t>ada</a:t>
            </a:r>
            <a:r>
              <a:rPr lang="en-US" dirty="0" smtClean="0"/>
              <a:t> </a:t>
            </a:r>
            <a:r>
              <a:rPr lang="en-US" dirty="0" err="1" smtClean="0"/>
              <a:t>telah</a:t>
            </a:r>
            <a:r>
              <a:rPr lang="en-US" dirty="0" smtClean="0"/>
              <a:t> </a:t>
            </a:r>
            <a:r>
              <a:rPr lang="en-US" dirty="0" err="1" smtClean="0"/>
              <a:t>dikuasai</a:t>
            </a:r>
            <a:r>
              <a:rPr lang="en-US" dirty="0" smtClean="0"/>
              <a:t> </a:t>
            </a:r>
            <a:r>
              <a:rPr lang="en-US" dirty="0" err="1" smtClean="0"/>
              <a:t>atau</a:t>
            </a:r>
            <a:r>
              <a:rPr lang="en-US" dirty="0" smtClean="0"/>
              <a:t> </a:t>
            </a:r>
            <a:r>
              <a:rPr lang="en-US" dirty="0" err="1" smtClean="0"/>
              <a:t>belum</a:t>
            </a:r>
            <a:r>
              <a:rPr lang="en-US" dirty="0" smtClean="0"/>
              <a:t> </a:t>
            </a:r>
            <a:r>
              <a:rPr lang="en-US" dirty="0" err="1" smtClean="0"/>
              <a:t>dikuasai</a:t>
            </a:r>
            <a:r>
              <a:rPr lang="en-US" dirty="0" smtClean="0"/>
              <a:t>, guru </a:t>
            </a:r>
            <a:r>
              <a:rPr lang="en-US" dirty="0" err="1" smtClean="0"/>
              <a:t>perlu</a:t>
            </a:r>
            <a:r>
              <a:rPr lang="en-US" dirty="0" smtClean="0"/>
              <a:t> </a:t>
            </a:r>
            <a:r>
              <a:rPr lang="en-US" dirty="0" err="1" smtClean="0"/>
              <a:t>mempunyai</a:t>
            </a:r>
            <a:r>
              <a:rPr lang="en-US" dirty="0" smtClean="0"/>
              <a:t> </a:t>
            </a:r>
            <a:r>
              <a:rPr lang="en-US" dirty="0" err="1" smtClean="0"/>
              <a:t>satu</a:t>
            </a:r>
            <a:r>
              <a:rPr lang="en-US" dirty="0" smtClean="0"/>
              <a:t> </a:t>
            </a:r>
            <a:r>
              <a:rPr lang="en-US" dirty="0" err="1" smtClean="0"/>
              <a:t>alat</a:t>
            </a:r>
            <a:r>
              <a:rPr lang="en-US" dirty="0" smtClean="0"/>
              <a:t> </a:t>
            </a:r>
            <a:r>
              <a:rPr lang="en-US" dirty="0" err="1" smtClean="0"/>
              <a:t>untuk</a:t>
            </a:r>
            <a:r>
              <a:rPr lang="en-US" dirty="0" smtClean="0"/>
              <a:t> </a:t>
            </a:r>
            <a:r>
              <a:rPr lang="en-US" dirty="0" err="1" smtClean="0"/>
              <a:t>mengesannya</a:t>
            </a:r>
            <a:r>
              <a:rPr lang="en-US" dirty="0" smtClean="0"/>
              <a:t>.</a:t>
            </a:r>
            <a:r>
              <a:rPr lang="en-US" baseline="0" dirty="0" smtClean="0"/>
              <a:t> </a:t>
            </a:r>
            <a:r>
              <a:rPr lang="en-US" baseline="0" dirty="0" err="1" smtClean="0"/>
              <a:t>Sebagai</a:t>
            </a:r>
            <a:r>
              <a:rPr lang="en-US" baseline="0" dirty="0" smtClean="0"/>
              <a:t> </a:t>
            </a:r>
            <a:r>
              <a:rPr lang="en-US" baseline="0" dirty="0" err="1" smtClean="0"/>
              <a:t>contoh</a:t>
            </a:r>
            <a:r>
              <a:rPr lang="en-US" baseline="0" dirty="0" smtClean="0"/>
              <a:t> </a:t>
            </a:r>
            <a:r>
              <a:rPr lang="en-US" baseline="0" dirty="0" err="1" smtClean="0"/>
              <a:t>jika</a:t>
            </a:r>
            <a:r>
              <a:rPr lang="en-US" baseline="0" dirty="0" smtClean="0"/>
              <a:t> </a:t>
            </a:r>
            <a:r>
              <a:rPr lang="en-US" baseline="0" dirty="0" err="1" smtClean="0"/>
              <a:t>kita</a:t>
            </a:r>
            <a:r>
              <a:rPr lang="en-US" baseline="0" dirty="0" smtClean="0"/>
              <a:t> </a:t>
            </a:r>
            <a:r>
              <a:rPr lang="en-US" baseline="0" dirty="0" err="1" smtClean="0"/>
              <a:t>ingin</a:t>
            </a:r>
            <a:r>
              <a:rPr lang="en-US" baseline="0" dirty="0" smtClean="0"/>
              <a:t> </a:t>
            </a:r>
            <a:r>
              <a:rPr lang="en-US" baseline="0" dirty="0" err="1" smtClean="0"/>
              <a:t>mengetahui</a:t>
            </a:r>
            <a:r>
              <a:rPr lang="en-US" baseline="0" dirty="0" smtClean="0"/>
              <a:t> </a:t>
            </a:r>
            <a:r>
              <a:rPr lang="en-US" baseline="0" dirty="0" err="1" smtClean="0"/>
              <a:t>ukuran</a:t>
            </a:r>
            <a:r>
              <a:rPr lang="en-US" baseline="0" dirty="0" smtClean="0"/>
              <a:t> </a:t>
            </a:r>
            <a:r>
              <a:rPr lang="en-US" baseline="0" dirty="0" err="1" smtClean="0"/>
              <a:t>panjang</a:t>
            </a:r>
            <a:r>
              <a:rPr lang="en-US" baseline="0" dirty="0" smtClean="0"/>
              <a:t> </a:t>
            </a:r>
            <a:r>
              <a:rPr lang="en-US" baseline="0" dirty="0" err="1" smtClean="0"/>
              <a:t>sesuatu</a:t>
            </a:r>
            <a:r>
              <a:rPr lang="en-US" baseline="0" dirty="0" smtClean="0"/>
              <a:t> </a:t>
            </a:r>
            <a:r>
              <a:rPr lang="en-US" baseline="0" dirty="0" err="1" smtClean="0"/>
              <a:t>benda</a:t>
            </a:r>
            <a:r>
              <a:rPr lang="en-US" baseline="0" dirty="0" smtClean="0"/>
              <a:t> </a:t>
            </a:r>
            <a:r>
              <a:rPr lang="en-US" baseline="0" dirty="0" err="1" smtClean="0"/>
              <a:t>maka</a:t>
            </a:r>
            <a:r>
              <a:rPr lang="en-US" baseline="0" dirty="0" smtClean="0"/>
              <a:t> </a:t>
            </a:r>
            <a:r>
              <a:rPr lang="en-US" baseline="0" dirty="0" err="1" smtClean="0"/>
              <a:t>kita</a:t>
            </a:r>
            <a:r>
              <a:rPr lang="en-US" baseline="0" dirty="0" smtClean="0"/>
              <a:t> </a:t>
            </a:r>
            <a:r>
              <a:rPr lang="en-US" baseline="0" dirty="0" err="1" smtClean="0"/>
              <a:t>gunakan</a:t>
            </a:r>
            <a:r>
              <a:rPr lang="en-US" baseline="0" dirty="0" smtClean="0"/>
              <a:t> </a:t>
            </a:r>
            <a:r>
              <a:rPr lang="en-US" baseline="0" dirty="0" err="1" smtClean="0"/>
              <a:t>pembaris</a:t>
            </a:r>
            <a:r>
              <a:rPr lang="en-US" baseline="0" dirty="0" smtClean="0"/>
              <a:t> </a:t>
            </a:r>
            <a:r>
              <a:rPr lang="en-US" baseline="0" dirty="0" err="1" smtClean="0"/>
              <a:t>atau</a:t>
            </a:r>
            <a:r>
              <a:rPr lang="en-US" baseline="0" dirty="0" smtClean="0"/>
              <a:t> pita </a:t>
            </a:r>
            <a:r>
              <a:rPr lang="en-US" baseline="0" dirty="0" err="1" smtClean="0"/>
              <a:t>ukur</a:t>
            </a:r>
            <a:r>
              <a:rPr lang="en-US" baseline="0" dirty="0" smtClean="0"/>
              <a:t> </a:t>
            </a:r>
            <a:r>
              <a:rPr lang="en-US" baseline="0" dirty="0" err="1" smtClean="0"/>
              <a:t>untuk</a:t>
            </a:r>
            <a:r>
              <a:rPr lang="en-US" baseline="0" dirty="0" smtClean="0"/>
              <a:t> </a:t>
            </a:r>
            <a:r>
              <a:rPr lang="en-US" baseline="0" dirty="0" err="1" smtClean="0"/>
              <a:t>mengetahui</a:t>
            </a:r>
            <a:r>
              <a:rPr lang="en-US" baseline="0" dirty="0" smtClean="0"/>
              <a:t> </a:t>
            </a:r>
            <a:r>
              <a:rPr lang="en-US" baseline="0" dirty="0" err="1" smtClean="0"/>
              <a:t>panjangnya</a:t>
            </a:r>
            <a:r>
              <a:rPr lang="en-US" baseline="0" dirty="0" smtClean="0"/>
              <a:t>. </a:t>
            </a:r>
          </a:p>
          <a:p>
            <a:pPr marL="171450" indent="-171450">
              <a:buFontTx/>
              <a:buChar char="-"/>
            </a:pPr>
            <a:r>
              <a:rPr lang="en-US" baseline="0" dirty="0" err="1" smtClean="0"/>
              <a:t>Untuk</a:t>
            </a:r>
            <a:r>
              <a:rPr lang="en-US" baseline="0" dirty="0" smtClean="0"/>
              <a:t> </a:t>
            </a:r>
            <a:r>
              <a:rPr lang="en-US" baseline="0" dirty="0" err="1" smtClean="0"/>
              <a:t>mengukur</a:t>
            </a:r>
            <a:r>
              <a:rPr lang="en-US" baseline="0" dirty="0" smtClean="0"/>
              <a:t> </a:t>
            </a:r>
            <a:r>
              <a:rPr lang="en-US" baseline="0" dirty="0" err="1" smtClean="0"/>
              <a:t>atau</a:t>
            </a:r>
            <a:r>
              <a:rPr lang="en-US" baseline="0" dirty="0" smtClean="0"/>
              <a:t> </a:t>
            </a:r>
            <a:r>
              <a:rPr lang="en-US" baseline="0" dirty="0" err="1" smtClean="0"/>
              <a:t>menilai</a:t>
            </a:r>
            <a:r>
              <a:rPr lang="en-US" baseline="0" dirty="0" smtClean="0"/>
              <a:t> </a:t>
            </a:r>
            <a:r>
              <a:rPr lang="en-US" baseline="0" dirty="0" err="1" smtClean="0"/>
              <a:t>pencapaian</a:t>
            </a:r>
            <a:r>
              <a:rPr lang="en-US" baseline="0" dirty="0" smtClean="0"/>
              <a:t> </a:t>
            </a:r>
            <a:r>
              <a:rPr lang="en-US" baseline="0" dirty="0" err="1" smtClean="0"/>
              <a:t>murid</a:t>
            </a:r>
            <a:r>
              <a:rPr lang="en-US" baseline="0" dirty="0" smtClean="0"/>
              <a:t> pula </a:t>
            </a:r>
            <a:r>
              <a:rPr lang="en-US" baseline="0" dirty="0" err="1" smtClean="0"/>
              <a:t>dari</a:t>
            </a:r>
            <a:r>
              <a:rPr lang="en-US" baseline="0" dirty="0" smtClean="0"/>
              <a:t> </a:t>
            </a:r>
            <a:r>
              <a:rPr lang="en-US" baseline="0" dirty="0" err="1" smtClean="0"/>
              <a:t>segi</a:t>
            </a:r>
            <a:r>
              <a:rPr lang="en-US" baseline="0" dirty="0" smtClean="0"/>
              <a:t> </a:t>
            </a:r>
            <a:r>
              <a:rPr lang="en-US" baseline="0" dirty="0" err="1" smtClean="0"/>
              <a:t>pengetahuan</a:t>
            </a:r>
            <a:r>
              <a:rPr lang="en-US" baseline="0" dirty="0" smtClean="0"/>
              <a:t>, </a:t>
            </a:r>
            <a:r>
              <a:rPr lang="en-US" baseline="0" dirty="0" err="1" smtClean="0"/>
              <a:t>kemahiran</a:t>
            </a:r>
            <a:r>
              <a:rPr lang="en-US" baseline="0" dirty="0" smtClean="0"/>
              <a:t> </a:t>
            </a:r>
            <a:r>
              <a:rPr lang="en-US" baseline="0" dirty="0" err="1" smtClean="0"/>
              <a:t>dan</a:t>
            </a:r>
            <a:r>
              <a:rPr lang="en-US" baseline="0" dirty="0" smtClean="0"/>
              <a:t> </a:t>
            </a:r>
            <a:r>
              <a:rPr lang="en-US" baseline="0" dirty="0" err="1" smtClean="0"/>
              <a:t>nilai</a:t>
            </a:r>
            <a:r>
              <a:rPr lang="en-US" baseline="0" dirty="0" smtClean="0"/>
              <a:t> </a:t>
            </a:r>
            <a:r>
              <a:rPr lang="en-US" baseline="0" dirty="0" err="1" smtClean="0"/>
              <a:t>maka</a:t>
            </a:r>
            <a:r>
              <a:rPr lang="en-US" baseline="0" dirty="0" smtClean="0"/>
              <a:t> </a:t>
            </a:r>
            <a:r>
              <a:rPr lang="en-US" baseline="0" dirty="0" err="1" smtClean="0"/>
              <a:t>kita</a:t>
            </a:r>
            <a:r>
              <a:rPr lang="en-US" baseline="0" dirty="0" smtClean="0"/>
              <a:t> </a:t>
            </a:r>
            <a:r>
              <a:rPr lang="en-US" baseline="0" dirty="0" err="1" smtClean="0"/>
              <a:t>akan</a:t>
            </a:r>
            <a:r>
              <a:rPr lang="en-US" baseline="0" dirty="0" smtClean="0"/>
              <a:t> </a:t>
            </a:r>
            <a:r>
              <a:rPr lang="en-US" baseline="0" dirty="0" err="1" smtClean="0"/>
              <a:t>menggunakan</a:t>
            </a:r>
            <a:r>
              <a:rPr lang="en-US" baseline="0" dirty="0" smtClean="0"/>
              <a:t> </a:t>
            </a:r>
            <a:r>
              <a:rPr lang="en-US" baseline="0" dirty="0" err="1" smtClean="0"/>
              <a:t>pentaksiran</a:t>
            </a:r>
            <a:r>
              <a:rPr lang="en-US" baseline="0" dirty="0" smtClean="0"/>
              <a:t> yang </a:t>
            </a:r>
            <a:r>
              <a:rPr lang="en-US" baseline="0" dirty="0" err="1" smtClean="0"/>
              <a:t>bertindak</a:t>
            </a:r>
            <a:r>
              <a:rPr lang="en-US" baseline="0" dirty="0" smtClean="0"/>
              <a:t> </a:t>
            </a:r>
            <a:r>
              <a:rPr lang="en-US" baseline="0" dirty="0" err="1" smtClean="0"/>
              <a:t>sebagai</a:t>
            </a:r>
            <a:r>
              <a:rPr lang="en-US" baseline="0" dirty="0" smtClean="0"/>
              <a:t> </a:t>
            </a:r>
            <a:r>
              <a:rPr lang="en-US" baseline="0" dirty="0" err="1" smtClean="0"/>
              <a:t>kayu</a:t>
            </a:r>
            <a:r>
              <a:rPr lang="en-US" baseline="0" dirty="0" smtClean="0"/>
              <a:t> </a:t>
            </a:r>
            <a:r>
              <a:rPr lang="en-US" baseline="0" dirty="0" err="1" smtClean="0"/>
              <a:t>pengukur</a:t>
            </a:r>
            <a:r>
              <a:rPr lang="en-US" baseline="0" dirty="0" smtClean="0"/>
              <a:t>. </a:t>
            </a:r>
          </a:p>
          <a:p>
            <a:pPr marL="171450" indent="-171450">
              <a:buFontTx/>
              <a:buChar char="-"/>
            </a:pPr>
            <a:r>
              <a:rPr lang="en-US" baseline="0" dirty="0" err="1" smtClean="0"/>
              <a:t>Kayu</a:t>
            </a:r>
            <a:r>
              <a:rPr lang="en-US" baseline="0" dirty="0" smtClean="0"/>
              <a:t> </a:t>
            </a:r>
            <a:r>
              <a:rPr lang="en-US" baseline="0" dirty="0" err="1" smtClean="0"/>
              <a:t>pengukur</a:t>
            </a:r>
            <a:r>
              <a:rPr lang="en-US" baseline="0" dirty="0" smtClean="0"/>
              <a:t> pula </a:t>
            </a:r>
            <a:r>
              <a:rPr lang="en-US" baseline="0" dirty="0" err="1" smtClean="0"/>
              <a:t>ada</a:t>
            </a:r>
            <a:r>
              <a:rPr lang="en-US" baseline="0" dirty="0" smtClean="0"/>
              <a:t> </a:t>
            </a:r>
            <a:r>
              <a:rPr lang="en-US" baseline="0" dirty="0" err="1" smtClean="0"/>
              <a:t>banyak</a:t>
            </a:r>
            <a:r>
              <a:rPr lang="en-US" baseline="0" dirty="0" smtClean="0"/>
              <a:t> </a:t>
            </a:r>
            <a:r>
              <a:rPr lang="en-US" baseline="0" dirty="0" err="1" smtClean="0"/>
              <a:t>jenis</a:t>
            </a:r>
            <a:r>
              <a:rPr lang="en-US" baseline="0" dirty="0" smtClean="0"/>
              <a:t> yang </a:t>
            </a:r>
            <a:r>
              <a:rPr lang="en-US" baseline="0" dirty="0" err="1" smtClean="0"/>
              <a:t>juga</a:t>
            </a:r>
            <a:r>
              <a:rPr lang="en-US" baseline="0" dirty="0" smtClean="0"/>
              <a:t> </a:t>
            </a:r>
            <a:r>
              <a:rPr lang="en-US" baseline="0" dirty="0" err="1" smtClean="0"/>
              <a:t>dikenali</a:t>
            </a:r>
            <a:r>
              <a:rPr lang="en-US" baseline="0" dirty="0" smtClean="0"/>
              <a:t> </a:t>
            </a:r>
            <a:r>
              <a:rPr lang="en-US" baseline="0" dirty="0" err="1" smtClean="0"/>
              <a:t>sebagai</a:t>
            </a:r>
            <a:r>
              <a:rPr lang="en-US" baseline="0" dirty="0" smtClean="0"/>
              <a:t> instrument </a:t>
            </a:r>
            <a:r>
              <a:rPr lang="en-US" baseline="0" dirty="0" err="1" smtClean="0"/>
              <a:t>pentaksiran</a:t>
            </a:r>
            <a:r>
              <a:rPr lang="en-US" baseline="0" dirty="0" smtClean="0"/>
              <a:t> </a:t>
            </a:r>
            <a:r>
              <a:rPr lang="en-US" baseline="0" dirty="0" err="1" smtClean="0"/>
              <a:t>seperti</a:t>
            </a:r>
            <a:r>
              <a:rPr lang="en-US" baseline="0" dirty="0" smtClean="0"/>
              <a:t> </a:t>
            </a:r>
            <a:r>
              <a:rPr lang="en-US" baseline="0" dirty="0" err="1" smtClean="0"/>
              <a:t>pemerhatian</a:t>
            </a:r>
            <a:r>
              <a:rPr lang="en-US" baseline="0" dirty="0" smtClean="0"/>
              <a:t>, </a:t>
            </a:r>
            <a:r>
              <a:rPr lang="en-US" baseline="0" dirty="0" err="1" smtClean="0"/>
              <a:t>soal</a:t>
            </a:r>
            <a:r>
              <a:rPr lang="en-US" baseline="0" dirty="0" smtClean="0"/>
              <a:t> </a:t>
            </a:r>
            <a:r>
              <a:rPr lang="en-US" baseline="0" dirty="0" err="1" smtClean="0"/>
              <a:t>jawab</a:t>
            </a:r>
            <a:r>
              <a:rPr lang="en-US" baseline="0" dirty="0" smtClean="0"/>
              <a:t>, </a:t>
            </a:r>
            <a:r>
              <a:rPr lang="en-US" baseline="0" dirty="0" err="1" smtClean="0"/>
              <a:t>lisan</a:t>
            </a:r>
            <a:r>
              <a:rPr lang="en-US" baseline="0" dirty="0" smtClean="0"/>
              <a:t>, </a:t>
            </a:r>
            <a:r>
              <a:rPr lang="en-US" baseline="0" dirty="0" err="1" smtClean="0"/>
              <a:t>lembaran</a:t>
            </a:r>
            <a:r>
              <a:rPr lang="en-US" baseline="0" dirty="0" smtClean="0"/>
              <a:t> </a:t>
            </a:r>
            <a:r>
              <a:rPr lang="en-US" baseline="0" dirty="0" err="1" smtClean="0"/>
              <a:t>kerja</a:t>
            </a:r>
            <a:r>
              <a:rPr lang="en-US" baseline="0" dirty="0" smtClean="0"/>
              <a:t>, </a:t>
            </a:r>
            <a:r>
              <a:rPr lang="en-US" baseline="0" dirty="0" err="1" smtClean="0"/>
              <a:t>persembahan</a:t>
            </a:r>
            <a:r>
              <a:rPr lang="en-US" baseline="0" dirty="0" smtClean="0"/>
              <a:t> </a:t>
            </a:r>
            <a:r>
              <a:rPr lang="en-US" baseline="0" dirty="0" err="1" smtClean="0"/>
              <a:t>dll</a:t>
            </a:r>
            <a:r>
              <a:rPr lang="en-US" baseline="0" dirty="0" smtClean="0"/>
              <a:t>.</a:t>
            </a:r>
          </a:p>
          <a:p>
            <a:pPr marL="171450" indent="-171450">
              <a:buFontTx/>
              <a:buChar char="-"/>
            </a:pPr>
            <a:endParaRPr lang="en-US" baseline="0" dirty="0" smtClean="0"/>
          </a:p>
          <a:p>
            <a:endParaRPr lang="en-US" dirty="0" smtClean="0"/>
          </a:p>
          <a:p>
            <a:endParaRPr lang="en-MY" dirty="0"/>
          </a:p>
        </p:txBody>
      </p:sp>
      <p:sp>
        <p:nvSpPr>
          <p:cNvPr id="4" name="Slide Number Placeholder 3"/>
          <p:cNvSpPr>
            <a:spLocks noGrp="1"/>
          </p:cNvSpPr>
          <p:nvPr>
            <p:ph type="sldNum" sz="quarter" idx="10"/>
          </p:nvPr>
        </p:nvSpPr>
        <p:spPr/>
        <p:txBody>
          <a:bodyPr/>
          <a:lstStyle/>
          <a:p>
            <a:pPr>
              <a:defRPr/>
            </a:pPr>
            <a:fld id="{0AED4906-80DC-47FA-A76F-257D9DCA838C}"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err="1" smtClean="0"/>
              <a:t>Penekanan</a:t>
            </a:r>
            <a:r>
              <a:rPr lang="en-US" dirty="0" smtClean="0"/>
              <a:t> </a:t>
            </a:r>
            <a:r>
              <a:rPr lang="en-US" dirty="0" err="1" smtClean="0"/>
              <a:t>harus</a:t>
            </a:r>
            <a:r>
              <a:rPr lang="en-US" dirty="0" smtClean="0"/>
              <a:t> </a:t>
            </a:r>
            <a:r>
              <a:rPr lang="en-US" dirty="0" err="1" smtClean="0"/>
              <a:t>diberi</a:t>
            </a:r>
            <a:r>
              <a:rPr lang="en-US" dirty="0" smtClean="0"/>
              <a:t> </a:t>
            </a:r>
            <a:r>
              <a:rPr lang="en-US" dirty="0" err="1" smtClean="0"/>
              <a:t>kepada</a:t>
            </a:r>
            <a:r>
              <a:rPr lang="en-US" dirty="0" smtClean="0"/>
              <a:t> guru </a:t>
            </a:r>
            <a:r>
              <a:rPr lang="en-US" dirty="0" err="1" smtClean="0"/>
              <a:t>bahawa</a:t>
            </a:r>
            <a:r>
              <a:rPr lang="en-US" dirty="0" smtClean="0"/>
              <a:t> </a:t>
            </a:r>
            <a:r>
              <a:rPr lang="en-US" dirty="0" err="1" smtClean="0"/>
              <a:t>PdP</a:t>
            </a:r>
            <a:r>
              <a:rPr lang="en-US" dirty="0" smtClean="0"/>
              <a:t> yang </a:t>
            </a:r>
            <a:r>
              <a:rPr lang="en-US" dirty="0" err="1" smtClean="0"/>
              <a:t>dirancang</a:t>
            </a:r>
            <a:r>
              <a:rPr lang="en-US" dirty="0" smtClean="0"/>
              <a:t> WAJIB</a:t>
            </a:r>
            <a:r>
              <a:rPr lang="en-US" baseline="0" dirty="0" smtClean="0"/>
              <a:t> </a:t>
            </a:r>
            <a:r>
              <a:rPr lang="en-US" baseline="0" dirty="0" err="1" smtClean="0"/>
              <a:t>memilih</a:t>
            </a:r>
            <a:r>
              <a:rPr lang="en-US" baseline="0" dirty="0" smtClean="0"/>
              <a:t> SK </a:t>
            </a:r>
            <a:r>
              <a:rPr lang="en-US" baseline="0" dirty="0" err="1" smtClean="0"/>
              <a:t>dan</a:t>
            </a:r>
            <a:r>
              <a:rPr lang="en-US" baseline="0" dirty="0" smtClean="0"/>
              <a:t> SP </a:t>
            </a:r>
            <a:r>
              <a:rPr lang="en-US" baseline="0" dirty="0" err="1" smtClean="0"/>
              <a:t>dahulu</a:t>
            </a:r>
            <a:r>
              <a:rPr lang="en-US" baseline="0" dirty="0" smtClean="0"/>
              <a:t>. </a:t>
            </a:r>
            <a:r>
              <a:rPr lang="en-US" baseline="0" dirty="0" err="1" smtClean="0"/>
              <a:t>Jangan</a:t>
            </a:r>
            <a:r>
              <a:rPr lang="en-US" baseline="0" dirty="0" smtClean="0"/>
              <a:t> </a:t>
            </a:r>
            <a:r>
              <a:rPr lang="en-US" baseline="0" dirty="0" err="1" smtClean="0"/>
              <a:t>sekali</a:t>
            </a:r>
            <a:r>
              <a:rPr lang="en-US" baseline="0" dirty="0" smtClean="0"/>
              <a:t>-kali </a:t>
            </a:r>
            <a:r>
              <a:rPr lang="en-US" baseline="0" dirty="0" err="1" smtClean="0"/>
              <a:t>memilih</a:t>
            </a:r>
            <a:r>
              <a:rPr lang="en-US" baseline="0" dirty="0" smtClean="0"/>
              <a:t> </a:t>
            </a:r>
            <a:r>
              <a:rPr lang="en-US" baseline="0" dirty="0" err="1" smtClean="0"/>
              <a:t>SPi</a:t>
            </a:r>
            <a:r>
              <a:rPr lang="en-US" baseline="0" dirty="0" smtClean="0"/>
              <a:t> </a:t>
            </a:r>
            <a:r>
              <a:rPr lang="en-US" baseline="0" dirty="0" err="1" smtClean="0"/>
              <a:t>semasa</a:t>
            </a:r>
            <a:r>
              <a:rPr lang="en-US" baseline="0" dirty="0" smtClean="0"/>
              <a:t> </a:t>
            </a:r>
            <a:r>
              <a:rPr lang="en-US" baseline="0" dirty="0" err="1" smtClean="0"/>
              <a:t>merancang</a:t>
            </a:r>
            <a:r>
              <a:rPr lang="en-US" baseline="0" dirty="0" smtClean="0"/>
              <a:t> </a:t>
            </a:r>
            <a:r>
              <a:rPr lang="en-US" baseline="0" dirty="0" err="1" smtClean="0"/>
              <a:t>PdP</a:t>
            </a:r>
            <a:r>
              <a:rPr lang="en-US" baseline="0" dirty="0" smtClean="0"/>
              <a:t> </a:t>
            </a:r>
            <a:r>
              <a:rPr lang="en-US" baseline="0" dirty="0" err="1" smtClean="0"/>
              <a:t>kerana</a:t>
            </a:r>
            <a:r>
              <a:rPr lang="en-US" baseline="0" dirty="0" smtClean="0"/>
              <a:t> guru </a:t>
            </a:r>
            <a:r>
              <a:rPr lang="en-US" baseline="0" dirty="0" err="1" smtClean="0"/>
              <a:t>perlu</a:t>
            </a:r>
            <a:r>
              <a:rPr lang="en-US" baseline="0" dirty="0" smtClean="0"/>
              <a:t> </a:t>
            </a:r>
            <a:r>
              <a:rPr lang="en-US" baseline="0" dirty="0" err="1" smtClean="0"/>
              <a:t>mengajar</a:t>
            </a:r>
            <a:r>
              <a:rPr lang="en-US" baseline="0" dirty="0" smtClean="0"/>
              <a:t> </a:t>
            </a:r>
            <a:r>
              <a:rPr lang="en-US" baseline="0" dirty="0" err="1" smtClean="0"/>
              <a:t>semua</a:t>
            </a:r>
            <a:r>
              <a:rPr lang="en-US" baseline="0" dirty="0" smtClean="0"/>
              <a:t> SP </a:t>
            </a:r>
            <a:r>
              <a:rPr lang="en-US" baseline="0" dirty="0" err="1" smtClean="0"/>
              <a:t>manakala</a:t>
            </a:r>
            <a:r>
              <a:rPr lang="en-US" baseline="0" dirty="0" smtClean="0"/>
              <a:t> </a:t>
            </a:r>
            <a:r>
              <a:rPr lang="en-US" baseline="0" dirty="0" err="1" smtClean="0"/>
              <a:t>murid</a:t>
            </a:r>
            <a:r>
              <a:rPr lang="en-US" baseline="0" dirty="0" smtClean="0"/>
              <a:t> </a:t>
            </a:r>
            <a:r>
              <a:rPr lang="en-US" baseline="0" dirty="0" err="1" smtClean="0"/>
              <a:t>perlu</a:t>
            </a:r>
            <a:r>
              <a:rPr lang="en-US" baseline="0" dirty="0" smtClean="0"/>
              <a:t> </a:t>
            </a:r>
            <a:r>
              <a:rPr lang="en-US" baseline="0" dirty="0" err="1" smtClean="0"/>
              <a:t>menguasai</a:t>
            </a:r>
            <a:r>
              <a:rPr lang="en-US" baseline="0" dirty="0" smtClean="0"/>
              <a:t> </a:t>
            </a:r>
            <a:r>
              <a:rPr lang="en-US" baseline="0" dirty="0" err="1" smtClean="0"/>
              <a:t>semua</a:t>
            </a:r>
            <a:r>
              <a:rPr lang="en-US" baseline="0" dirty="0" smtClean="0"/>
              <a:t> SP </a:t>
            </a:r>
            <a:r>
              <a:rPr lang="en-US" baseline="0" dirty="0" err="1" smtClean="0"/>
              <a:t>sebelum</a:t>
            </a:r>
            <a:r>
              <a:rPr lang="en-US" baseline="0" dirty="0" smtClean="0"/>
              <a:t> guru </a:t>
            </a:r>
            <a:r>
              <a:rPr lang="en-US" baseline="0" dirty="0" err="1" smtClean="0"/>
              <a:t>menetapkan</a:t>
            </a:r>
            <a:r>
              <a:rPr lang="en-US" baseline="0" dirty="0" smtClean="0"/>
              <a:t> </a:t>
            </a:r>
            <a:r>
              <a:rPr lang="en-US" baseline="0" dirty="0" err="1" smtClean="0"/>
              <a:t>tahap</a:t>
            </a:r>
            <a:r>
              <a:rPr lang="en-US" baseline="0" dirty="0" smtClean="0"/>
              <a:t> </a:t>
            </a:r>
            <a:r>
              <a:rPr lang="en-US" baseline="0" dirty="0" err="1" smtClean="0"/>
              <a:t>penguasaan</a:t>
            </a:r>
            <a:r>
              <a:rPr lang="en-US" baseline="0" dirty="0" smtClean="0"/>
              <a:t> (</a:t>
            </a:r>
            <a:r>
              <a:rPr lang="en-US" baseline="0" dirty="0" err="1" smtClean="0"/>
              <a:t>seperti</a:t>
            </a:r>
            <a:r>
              <a:rPr lang="en-US" baseline="0" dirty="0" smtClean="0"/>
              <a:t> </a:t>
            </a:r>
            <a:r>
              <a:rPr lang="en-US" baseline="0" dirty="0" err="1" smtClean="0"/>
              <a:t>tafsiran</a:t>
            </a:r>
            <a:r>
              <a:rPr lang="en-US" baseline="0" dirty="0" smtClean="0"/>
              <a:t> yang </a:t>
            </a:r>
            <a:r>
              <a:rPr lang="en-US" baseline="0" dirty="0" err="1" smtClean="0"/>
              <a:t>dinyatakan</a:t>
            </a:r>
            <a:r>
              <a:rPr lang="en-US" baseline="0" dirty="0" smtClean="0"/>
              <a:t> </a:t>
            </a:r>
            <a:r>
              <a:rPr lang="en-US" baseline="0" dirty="0" err="1" smtClean="0"/>
              <a:t>dalam</a:t>
            </a:r>
            <a:r>
              <a:rPr lang="en-US" baseline="0" dirty="0" smtClean="0"/>
              <a:t> </a:t>
            </a:r>
            <a:r>
              <a:rPr lang="en-US" baseline="0" dirty="0" err="1" smtClean="0"/>
              <a:t>Spi</a:t>
            </a:r>
            <a:r>
              <a:rPr lang="en-US" baseline="0" dirty="0" smtClean="0"/>
              <a:t>) </a:t>
            </a:r>
            <a:r>
              <a:rPr lang="en-US" baseline="0" dirty="0" err="1" smtClean="0"/>
              <a:t>untuk</a:t>
            </a:r>
            <a:r>
              <a:rPr lang="en-US" baseline="0" dirty="0" smtClean="0"/>
              <a:t> </a:t>
            </a:r>
            <a:r>
              <a:rPr lang="en-US" baseline="0" dirty="0" err="1" smtClean="0"/>
              <a:t>seseorang</a:t>
            </a:r>
            <a:r>
              <a:rPr lang="en-US" baseline="0" dirty="0" smtClean="0"/>
              <a:t> </a:t>
            </a:r>
            <a:r>
              <a:rPr lang="en-US" baseline="0" dirty="0" err="1" smtClean="0"/>
              <a:t>murid</a:t>
            </a:r>
            <a:r>
              <a:rPr lang="en-US" baseline="0" dirty="0" smtClean="0"/>
              <a:t>.</a:t>
            </a:r>
            <a:endParaRPr lang="en-US" dirty="0" smtClean="0"/>
          </a:p>
          <a:p>
            <a:endParaRPr lang="en-MY" dirty="0"/>
          </a:p>
        </p:txBody>
      </p:sp>
      <p:sp>
        <p:nvSpPr>
          <p:cNvPr id="4" name="Slide Number Placeholder 3"/>
          <p:cNvSpPr>
            <a:spLocks noGrp="1"/>
          </p:cNvSpPr>
          <p:nvPr>
            <p:ph type="sldNum" sz="quarter" idx="10"/>
          </p:nvPr>
        </p:nvSpPr>
        <p:spPr/>
        <p:txBody>
          <a:bodyPr/>
          <a:lstStyle/>
          <a:p>
            <a:pPr>
              <a:defRPr/>
            </a:pPr>
            <a:fld id="{0AED4906-80DC-47FA-A76F-257D9DCA838C}" type="slidenum">
              <a:rPr lang="en-US" smtClean="0"/>
              <a:pPr>
                <a:defRPr/>
              </a:pPr>
              <a:t>12</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Selepas</a:t>
            </a:r>
            <a:r>
              <a:rPr lang="en-US" dirty="0" smtClean="0"/>
              <a:t> </a:t>
            </a:r>
            <a:r>
              <a:rPr lang="en-US" dirty="0" err="1" smtClean="0"/>
              <a:t>slaid</a:t>
            </a:r>
            <a:r>
              <a:rPr lang="en-US" dirty="0" smtClean="0"/>
              <a:t> </a:t>
            </a:r>
            <a:r>
              <a:rPr lang="en-US" dirty="0" err="1" smtClean="0"/>
              <a:t>ini</a:t>
            </a:r>
            <a:r>
              <a:rPr lang="en-US" dirty="0" smtClean="0"/>
              <a:t> </a:t>
            </a:r>
            <a:r>
              <a:rPr lang="en-US" dirty="0" err="1" smtClean="0"/>
              <a:t>dicadangkan</a:t>
            </a:r>
            <a:r>
              <a:rPr lang="en-US" dirty="0" smtClean="0"/>
              <a:t> JUK </a:t>
            </a:r>
            <a:r>
              <a:rPr lang="en-US" dirty="0" err="1" smtClean="0"/>
              <a:t>menerangkan</a:t>
            </a:r>
            <a:r>
              <a:rPr lang="en-US" dirty="0" smtClean="0"/>
              <a:t> pula </a:t>
            </a:r>
            <a:r>
              <a:rPr lang="en-US" dirty="0" err="1" smtClean="0"/>
              <a:t>bagaimana</a:t>
            </a:r>
            <a:r>
              <a:rPr lang="en-US" dirty="0" smtClean="0"/>
              <a:t> </a:t>
            </a:r>
            <a:r>
              <a:rPr lang="en-US" dirty="0" err="1" smtClean="0"/>
              <a:t>rekod</a:t>
            </a:r>
            <a:r>
              <a:rPr lang="en-US" dirty="0" smtClean="0"/>
              <a:t> </a:t>
            </a:r>
            <a:r>
              <a:rPr lang="en-US" dirty="0" err="1" smtClean="0"/>
              <a:t>tahap</a:t>
            </a:r>
            <a:r>
              <a:rPr lang="en-US" dirty="0" smtClean="0"/>
              <a:t> </a:t>
            </a:r>
            <a:r>
              <a:rPr lang="en-US" dirty="0" err="1" smtClean="0"/>
              <a:t>penguasaan</a:t>
            </a:r>
            <a:r>
              <a:rPr lang="en-US" dirty="0" smtClean="0"/>
              <a:t> </a:t>
            </a:r>
            <a:r>
              <a:rPr lang="en-US" dirty="0" err="1" smtClean="0"/>
              <a:t>disimpan</a:t>
            </a:r>
            <a:r>
              <a:rPr lang="en-US" dirty="0" smtClean="0"/>
              <a:t> </a:t>
            </a:r>
            <a:r>
              <a:rPr lang="en-US" dirty="0" err="1" smtClean="0"/>
              <a:t>oleh</a:t>
            </a:r>
            <a:r>
              <a:rPr lang="en-US" dirty="0" smtClean="0"/>
              <a:t> guru.</a:t>
            </a:r>
            <a:endParaRPr lang="en-US" dirty="0"/>
          </a:p>
        </p:txBody>
      </p:sp>
      <p:sp>
        <p:nvSpPr>
          <p:cNvPr id="4" name="Slide Number Placeholder 3"/>
          <p:cNvSpPr>
            <a:spLocks noGrp="1"/>
          </p:cNvSpPr>
          <p:nvPr>
            <p:ph type="sldNum" sz="quarter" idx="10"/>
          </p:nvPr>
        </p:nvSpPr>
        <p:spPr/>
        <p:txBody>
          <a:bodyPr/>
          <a:lstStyle/>
          <a:p>
            <a:pPr>
              <a:defRPr/>
            </a:pPr>
            <a:fld id="{0AED4906-80DC-47FA-A76F-257D9DCA838C}" type="slidenum">
              <a:rPr lang="en-US" smtClean="0"/>
              <a:pPr>
                <a:defRPr/>
              </a:pPr>
              <a:t>13</a:t>
            </a:fld>
            <a:endParaRPr lang="en-US" dirty="0"/>
          </a:p>
        </p:txBody>
      </p:sp>
    </p:spTree>
    <p:extLst>
      <p:ext uri="{BB962C8B-B14F-4D97-AF65-F5344CB8AC3E}">
        <p14:creationId xmlns="" xmlns:p14="http://schemas.microsoft.com/office/powerpoint/2010/main" val="12767684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ea typeface="ＭＳ Ｐゴシック" pitchFamily="34" charset="-128"/>
              </a:rPr>
              <a:t>PERINGATAN:</a:t>
            </a:r>
            <a:r>
              <a:rPr lang="en-US" baseline="0" dirty="0" smtClean="0">
                <a:ea typeface="ＭＳ Ｐゴシック" pitchFamily="34" charset="-128"/>
              </a:rPr>
              <a:t> </a:t>
            </a:r>
            <a:r>
              <a:rPr lang="en-US" baseline="0" dirty="0" err="1" smtClean="0">
                <a:ea typeface="ＭＳ Ｐゴシック" pitchFamily="34" charset="-128"/>
              </a:rPr>
              <a:t>Ini</a:t>
            </a:r>
            <a:r>
              <a:rPr lang="en-US" baseline="0" dirty="0" smtClean="0">
                <a:ea typeface="ＭＳ Ｐゴシック" pitchFamily="34" charset="-128"/>
              </a:rPr>
              <a:t> </a:t>
            </a:r>
            <a:r>
              <a:rPr lang="en-US" baseline="0" dirty="0" err="1" smtClean="0">
                <a:ea typeface="ＭＳ Ｐゴシック" pitchFamily="34" charset="-128"/>
              </a:rPr>
              <a:t>adalah</a:t>
            </a:r>
            <a:r>
              <a:rPr lang="en-US" baseline="0" dirty="0" smtClean="0">
                <a:ea typeface="ＭＳ Ｐゴシック" pitchFamily="34" charset="-128"/>
              </a:rPr>
              <a:t> </a:t>
            </a:r>
            <a:r>
              <a:rPr lang="en-US" baseline="0" dirty="0" err="1" smtClean="0">
                <a:ea typeface="ＭＳ Ｐゴシック" pitchFamily="34" charset="-128"/>
              </a:rPr>
              <a:t>cara</a:t>
            </a:r>
            <a:r>
              <a:rPr lang="en-US" baseline="0" dirty="0" smtClean="0">
                <a:ea typeface="ＭＳ Ｐゴシック" pitchFamily="34" charset="-128"/>
              </a:rPr>
              <a:t> </a:t>
            </a:r>
            <a:r>
              <a:rPr lang="en-US" baseline="0" dirty="0" err="1" smtClean="0">
                <a:ea typeface="ＭＳ Ｐゴシック" pitchFamily="34" charset="-128"/>
              </a:rPr>
              <a:t>menyimpan</a:t>
            </a:r>
            <a:r>
              <a:rPr lang="en-US" baseline="0" dirty="0" smtClean="0">
                <a:ea typeface="ＭＳ Ｐゴシック" pitchFamily="34" charset="-128"/>
              </a:rPr>
              <a:t> </a:t>
            </a:r>
            <a:r>
              <a:rPr lang="en-US" baseline="0" dirty="0" err="1" smtClean="0">
                <a:ea typeface="ＭＳ Ｐゴシック" pitchFamily="34" charset="-128"/>
              </a:rPr>
              <a:t>rekod</a:t>
            </a:r>
            <a:r>
              <a:rPr lang="en-US" baseline="0" dirty="0" smtClean="0">
                <a:ea typeface="ＭＳ Ｐゴシック" pitchFamily="34" charset="-128"/>
              </a:rPr>
              <a:t> </a:t>
            </a:r>
            <a:r>
              <a:rPr lang="en-US" baseline="0" dirty="0" err="1" smtClean="0">
                <a:ea typeface="ＭＳ Ｐゴシック" pitchFamily="34" charset="-128"/>
              </a:rPr>
              <a:t>pelaporan</a:t>
            </a:r>
            <a:r>
              <a:rPr lang="en-US" baseline="0" dirty="0" smtClean="0">
                <a:ea typeface="ＭＳ Ｐゴシック" pitchFamily="34" charset="-128"/>
              </a:rPr>
              <a:t> BUKAN </a:t>
            </a:r>
            <a:r>
              <a:rPr lang="en-US" baseline="0" dirty="0" err="1" smtClean="0">
                <a:ea typeface="ＭＳ Ｐゴシック" pitchFamily="34" charset="-128"/>
              </a:rPr>
              <a:t>hasil</a:t>
            </a:r>
            <a:r>
              <a:rPr lang="en-US" baseline="0" dirty="0" smtClean="0">
                <a:ea typeface="ＭＳ Ｐゴシック" pitchFamily="34" charset="-128"/>
              </a:rPr>
              <a:t> </a:t>
            </a:r>
            <a:r>
              <a:rPr lang="en-US" baseline="0" dirty="0" err="1" smtClean="0">
                <a:ea typeface="ＭＳ Ｐゴシック" pitchFamily="34" charset="-128"/>
              </a:rPr>
              <a:t>kerja</a:t>
            </a:r>
            <a:r>
              <a:rPr lang="en-US" baseline="0" dirty="0" smtClean="0">
                <a:ea typeface="ＭＳ Ｐゴシック" pitchFamily="34" charset="-128"/>
              </a:rPr>
              <a:t> </a:t>
            </a:r>
            <a:r>
              <a:rPr lang="en-US" baseline="0" dirty="0" err="1" smtClean="0">
                <a:ea typeface="ＭＳ Ｐゴシック" pitchFamily="34" charset="-128"/>
              </a:rPr>
              <a:t>murid</a:t>
            </a:r>
            <a:r>
              <a:rPr lang="en-US" baseline="0" dirty="0" smtClean="0">
                <a:ea typeface="ＭＳ Ｐゴシック" pitchFamily="34" charset="-128"/>
              </a:rPr>
              <a:t>.</a:t>
            </a:r>
            <a:endParaRPr lang="en-US" dirty="0" smtClean="0">
              <a:ea typeface="ＭＳ Ｐゴシック" pitchFamily="34" charset="-128"/>
            </a:endParaRPr>
          </a:p>
          <a:p>
            <a:endParaRPr lang="en-US" dirty="0" smtClean="0">
              <a:ea typeface="ＭＳ Ｐゴシック" pitchFamily="34" charset="-128"/>
            </a:endParaRPr>
          </a:p>
        </p:txBody>
      </p:sp>
      <p:sp>
        <p:nvSpPr>
          <p:cNvPr id="110596" name="Slide Number Placeholder 3"/>
          <p:cNvSpPr>
            <a:spLocks noGrp="1"/>
          </p:cNvSpPr>
          <p:nvPr>
            <p:ph type="sldNum" sz="quarter" idx="5"/>
          </p:nvPr>
        </p:nvSpPr>
        <p:spPr bwMode="auto">
          <a:ln>
            <a:miter lim="800000"/>
            <a:headEnd/>
            <a:tailEnd/>
          </a:ln>
        </p:spPr>
        <p:txBody>
          <a:bodyPr/>
          <a:lstStyle/>
          <a:p>
            <a:pPr>
              <a:defRPr/>
            </a:pPr>
            <a:fld id="{9D91E918-8475-413B-B9A5-65D1BC3ACF6B}" type="slidenum">
              <a:rPr lang="en-US" smtClean="0"/>
              <a:pPr>
                <a:defRPr/>
              </a:pPr>
              <a:t>14</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err="1" smtClean="0"/>
              <a:t>Selepas</a:t>
            </a:r>
            <a:r>
              <a:rPr lang="en-US" dirty="0" smtClean="0"/>
              <a:t> </a:t>
            </a:r>
            <a:r>
              <a:rPr lang="en-US" dirty="0" err="1" smtClean="0"/>
              <a:t>slaid</a:t>
            </a:r>
            <a:r>
              <a:rPr lang="en-US" dirty="0" smtClean="0"/>
              <a:t> </a:t>
            </a:r>
            <a:r>
              <a:rPr lang="en-US" dirty="0" err="1" smtClean="0"/>
              <a:t>ini</a:t>
            </a:r>
            <a:r>
              <a:rPr lang="en-US" dirty="0" smtClean="0"/>
              <a:t> </a:t>
            </a:r>
            <a:r>
              <a:rPr lang="en-US" dirty="0" err="1" smtClean="0"/>
              <a:t>dicadangkan</a:t>
            </a:r>
            <a:r>
              <a:rPr lang="en-US" dirty="0" smtClean="0"/>
              <a:t> excel </a:t>
            </a:r>
            <a:r>
              <a:rPr lang="en-US" dirty="0" err="1" smtClean="0"/>
              <a:t>pelaporan</a:t>
            </a:r>
            <a:r>
              <a:rPr lang="en-US" dirty="0" smtClean="0"/>
              <a:t> </a:t>
            </a:r>
            <a:r>
              <a:rPr lang="en-US" dirty="0" err="1" smtClean="0"/>
              <a:t>ditunjuk</a:t>
            </a:r>
            <a:r>
              <a:rPr lang="en-US" dirty="0" smtClean="0"/>
              <a:t> </a:t>
            </a:r>
            <a:r>
              <a:rPr lang="en-US" dirty="0" err="1" smtClean="0"/>
              <a:t>dan</a:t>
            </a:r>
            <a:r>
              <a:rPr lang="en-US" dirty="0" smtClean="0"/>
              <a:t> </a:t>
            </a:r>
            <a:r>
              <a:rPr lang="en-US" dirty="0" err="1" smtClean="0"/>
              <a:t>dibincangkan</a:t>
            </a:r>
            <a:r>
              <a:rPr lang="en-US" dirty="0" smtClean="0"/>
              <a:t> </a:t>
            </a:r>
            <a:r>
              <a:rPr lang="en-US" dirty="0" err="1" smtClean="0"/>
              <a:t>dengan</a:t>
            </a:r>
            <a:r>
              <a:rPr lang="en-US" dirty="0" smtClean="0"/>
              <a:t> KP. </a:t>
            </a:r>
            <a:r>
              <a:rPr lang="en-US" dirty="0" err="1" smtClean="0"/>
              <a:t>Namun</a:t>
            </a:r>
            <a:r>
              <a:rPr lang="en-US" dirty="0" smtClean="0"/>
              <a:t> JUK </a:t>
            </a:r>
            <a:r>
              <a:rPr lang="en-US" dirty="0" err="1" smtClean="0"/>
              <a:t>boleh</a:t>
            </a:r>
            <a:r>
              <a:rPr lang="en-US" baseline="0" dirty="0" smtClean="0"/>
              <a:t> </a:t>
            </a:r>
            <a:r>
              <a:rPr lang="en-US" baseline="0" dirty="0" err="1" smtClean="0"/>
              <a:t>mengubahsuai</a:t>
            </a:r>
            <a:r>
              <a:rPr lang="en-US" baseline="0" dirty="0" smtClean="0"/>
              <a:t> BILA </a:t>
            </a:r>
            <a:r>
              <a:rPr lang="en-US" baseline="0" dirty="0" err="1" smtClean="0"/>
              <a:t>penggunaannya</a:t>
            </a:r>
            <a:r>
              <a:rPr lang="en-US" baseline="0" dirty="0" smtClean="0"/>
              <a:t> </a:t>
            </a:r>
            <a:r>
              <a:rPr lang="en-US" baseline="0" dirty="0" err="1" smtClean="0"/>
              <a:t>kerana</a:t>
            </a:r>
            <a:r>
              <a:rPr lang="en-US" baseline="0" dirty="0" smtClean="0"/>
              <a:t> </a:t>
            </a:r>
            <a:r>
              <a:rPr lang="en-US" baseline="0" dirty="0" err="1" smtClean="0"/>
              <a:t>hanya</a:t>
            </a:r>
            <a:r>
              <a:rPr lang="en-US" baseline="0" dirty="0" smtClean="0"/>
              <a:t> JUK yang </a:t>
            </a:r>
            <a:r>
              <a:rPr lang="en-US" baseline="0" dirty="0" err="1" smtClean="0"/>
              <a:t>tahu</a:t>
            </a:r>
            <a:r>
              <a:rPr lang="en-US" baseline="0" dirty="0" smtClean="0"/>
              <a:t> </a:t>
            </a:r>
            <a:r>
              <a:rPr lang="en-US" baseline="0" dirty="0" err="1" smtClean="0"/>
              <a:t>faktor</a:t>
            </a:r>
            <a:r>
              <a:rPr lang="en-US" baseline="0" dirty="0" smtClean="0"/>
              <a:t> </a:t>
            </a:r>
            <a:r>
              <a:rPr lang="en-US" baseline="0" dirty="0" err="1" smtClean="0"/>
              <a:t>setempat</a:t>
            </a:r>
            <a:r>
              <a:rPr lang="en-US" baseline="0" dirty="0" smtClean="0"/>
              <a:t>.</a:t>
            </a:r>
            <a:endParaRPr lang="en-US" dirty="0" smtClean="0"/>
          </a:p>
          <a:p>
            <a:endParaRPr lang="en-US" dirty="0" smtClean="0"/>
          </a:p>
          <a:p>
            <a:endParaRPr lang="en-MY" dirty="0"/>
          </a:p>
        </p:txBody>
      </p:sp>
      <p:sp>
        <p:nvSpPr>
          <p:cNvPr id="4" name="Slide Number Placeholder 3"/>
          <p:cNvSpPr>
            <a:spLocks noGrp="1"/>
          </p:cNvSpPr>
          <p:nvPr>
            <p:ph type="sldNum" sz="quarter" idx="10"/>
          </p:nvPr>
        </p:nvSpPr>
        <p:spPr/>
        <p:txBody>
          <a:bodyPr/>
          <a:lstStyle/>
          <a:p>
            <a:pPr>
              <a:defRPr/>
            </a:pPr>
            <a:fld id="{0AED4906-80DC-47FA-A76F-257D9DCA838C}" type="slidenum">
              <a:rPr lang="en-US" smtClean="0"/>
              <a:pPr>
                <a:defRPr/>
              </a:pPr>
              <a:t>15</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Semua</a:t>
            </a:r>
            <a:r>
              <a:rPr lang="en-US" dirty="0" smtClean="0"/>
              <a:t> </a:t>
            </a:r>
            <a:r>
              <a:rPr lang="en-US" dirty="0" err="1" smtClean="0"/>
              <a:t>hasil</a:t>
            </a:r>
            <a:r>
              <a:rPr lang="en-US" dirty="0" smtClean="0"/>
              <a:t> </a:t>
            </a:r>
            <a:r>
              <a:rPr lang="en-US" dirty="0" err="1" smtClean="0"/>
              <a:t>kerja</a:t>
            </a:r>
            <a:r>
              <a:rPr lang="en-US" dirty="0" smtClean="0"/>
              <a:t> </a:t>
            </a:r>
            <a:r>
              <a:rPr lang="en-US" dirty="0" err="1" smtClean="0"/>
              <a:t>dikumpul</a:t>
            </a:r>
            <a:r>
              <a:rPr lang="en-US" dirty="0" smtClean="0"/>
              <a:t> </a:t>
            </a:r>
            <a:r>
              <a:rPr lang="en-US" dirty="0" err="1" smtClean="0"/>
              <a:t>dan</a:t>
            </a:r>
            <a:r>
              <a:rPr lang="en-US" dirty="0" smtClean="0"/>
              <a:t> </a:t>
            </a:r>
            <a:r>
              <a:rPr lang="en-US" dirty="0" err="1" smtClean="0"/>
              <a:t>dihantar</a:t>
            </a:r>
            <a:r>
              <a:rPr lang="en-US" dirty="0" smtClean="0"/>
              <a:t> </a:t>
            </a:r>
            <a:r>
              <a:rPr lang="en-US" dirty="0" err="1" smtClean="0"/>
              <a:t>ke</a:t>
            </a:r>
            <a:r>
              <a:rPr lang="en-US" smtClean="0"/>
              <a:t> BPK</a:t>
            </a:r>
            <a:endParaRPr lang="en-MY"/>
          </a:p>
        </p:txBody>
      </p:sp>
      <p:sp>
        <p:nvSpPr>
          <p:cNvPr id="4" name="Slide Number Placeholder 3"/>
          <p:cNvSpPr>
            <a:spLocks noGrp="1"/>
          </p:cNvSpPr>
          <p:nvPr>
            <p:ph type="sldNum" sz="quarter" idx="10"/>
          </p:nvPr>
        </p:nvSpPr>
        <p:spPr/>
        <p:txBody>
          <a:bodyPr/>
          <a:lstStyle/>
          <a:p>
            <a:pPr>
              <a:defRPr/>
            </a:pPr>
            <a:fld id="{0AED4906-80DC-47FA-A76F-257D9DCA838C}" type="slidenum">
              <a:rPr lang="en-US" smtClean="0"/>
              <a:pPr>
                <a:defRPr/>
              </a:pPr>
              <a:t>18</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MY" dirty="0" smtClean="0"/>
              <a:t>JUK </a:t>
            </a:r>
            <a:r>
              <a:rPr lang="en-MY" dirty="0" err="1" smtClean="0"/>
              <a:t>menerangkan</a:t>
            </a:r>
            <a:r>
              <a:rPr lang="en-MY" dirty="0" smtClean="0"/>
              <a:t> </a:t>
            </a:r>
            <a:r>
              <a:rPr lang="en-MY" dirty="0" err="1" smtClean="0"/>
              <a:t>kepada</a:t>
            </a:r>
            <a:r>
              <a:rPr lang="en-MY" dirty="0" smtClean="0"/>
              <a:t> </a:t>
            </a:r>
            <a:r>
              <a:rPr lang="en-MY" dirty="0" err="1" smtClean="0"/>
              <a:t>peserta</a:t>
            </a:r>
            <a:r>
              <a:rPr lang="en-MY" dirty="0" smtClean="0"/>
              <a:t> format </a:t>
            </a:r>
            <a:r>
              <a:rPr lang="en-MY" dirty="0" err="1" smtClean="0"/>
              <a:t>ini</a:t>
            </a:r>
            <a:r>
              <a:rPr lang="en-MY" dirty="0" smtClean="0"/>
              <a:t> </a:t>
            </a:r>
            <a:r>
              <a:rPr lang="en-MY" dirty="0" err="1" smtClean="0"/>
              <a:t>hanya</a:t>
            </a:r>
            <a:r>
              <a:rPr lang="en-MY" dirty="0" smtClean="0"/>
              <a:t> </a:t>
            </a:r>
            <a:r>
              <a:rPr lang="en-MY" dirty="0" err="1" smtClean="0"/>
              <a:t>perlu</a:t>
            </a:r>
            <a:r>
              <a:rPr lang="en-MY" dirty="0" smtClean="0"/>
              <a:t> </a:t>
            </a:r>
            <a:r>
              <a:rPr lang="en-MY" dirty="0" err="1" smtClean="0"/>
              <a:t>dibuat</a:t>
            </a:r>
            <a:r>
              <a:rPr lang="en-MY" dirty="0" smtClean="0"/>
              <a:t> </a:t>
            </a:r>
            <a:r>
              <a:rPr lang="en-MY" dirty="0" err="1" smtClean="0"/>
              <a:t>bagi</a:t>
            </a:r>
            <a:r>
              <a:rPr lang="en-MY" dirty="0" smtClean="0"/>
              <a:t> </a:t>
            </a:r>
            <a:r>
              <a:rPr lang="en-MY" dirty="0" err="1" smtClean="0"/>
              <a:t>tujuan</a:t>
            </a:r>
            <a:r>
              <a:rPr lang="en-MY" dirty="0" smtClean="0"/>
              <a:t> </a:t>
            </a:r>
            <a:r>
              <a:rPr lang="en-MY" dirty="0" err="1" smtClean="0"/>
              <a:t>pembentangan</a:t>
            </a:r>
            <a:r>
              <a:rPr lang="en-MY" dirty="0" smtClean="0"/>
              <a:t> </a:t>
            </a:r>
            <a:r>
              <a:rPr lang="en-MY" dirty="0" err="1" smtClean="0"/>
              <a:t>dalam</a:t>
            </a:r>
            <a:r>
              <a:rPr lang="en-MY" dirty="0" smtClean="0"/>
              <a:t> </a:t>
            </a:r>
            <a:r>
              <a:rPr lang="en-MY" dirty="0" err="1" smtClean="0"/>
              <a:t>kurus</a:t>
            </a:r>
            <a:r>
              <a:rPr lang="en-MY" dirty="0" smtClean="0"/>
              <a:t>, </a:t>
            </a:r>
            <a:r>
              <a:rPr lang="en-MY" dirty="0" err="1" smtClean="0"/>
              <a:t>bukan</a:t>
            </a:r>
            <a:r>
              <a:rPr lang="en-MY" dirty="0" smtClean="0"/>
              <a:t> </a:t>
            </a:r>
            <a:r>
              <a:rPr lang="en-MY" dirty="0" err="1" smtClean="0"/>
              <a:t>untuk</a:t>
            </a:r>
            <a:r>
              <a:rPr lang="en-MY" dirty="0" smtClean="0"/>
              <a:t> </a:t>
            </a:r>
            <a:r>
              <a:rPr lang="en-MY" dirty="0" err="1" smtClean="0"/>
              <a:t>ditulis</a:t>
            </a:r>
            <a:r>
              <a:rPr lang="en-MY" dirty="0" smtClean="0"/>
              <a:t> </a:t>
            </a:r>
            <a:r>
              <a:rPr lang="en-MY" dirty="0" err="1" smtClean="0"/>
              <a:t>di</a:t>
            </a:r>
            <a:r>
              <a:rPr lang="en-MY" dirty="0" smtClean="0"/>
              <a:t> </a:t>
            </a:r>
            <a:r>
              <a:rPr lang="en-MY" dirty="0" err="1" smtClean="0"/>
              <a:t>dalam</a:t>
            </a:r>
            <a:r>
              <a:rPr lang="en-MY" dirty="0" smtClean="0"/>
              <a:t> </a:t>
            </a:r>
            <a:r>
              <a:rPr lang="en-MY" dirty="0" err="1" smtClean="0"/>
              <a:t>buku</a:t>
            </a:r>
            <a:r>
              <a:rPr lang="en-MY" baseline="0" dirty="0" smtClean="0"/>
              <a:t> </a:t>
            </a:r>
            <a:r>
              <a:rPr lang="en-MY" baseline="0" dirty="0" err="1" smtClean="0"/>
              <a:t>rancangan</a:t>
            </a:r>
            <a:r>
              <a:rPr lang="en-MY" baseline="0" dirty="0" smtClean="0"/>
              <a:t> </a:t>
            </a:r>
            <a:r>
              <a:rPr lang="en-MY" baseline="0" dirty="0" err="1" smtClean="0"/>
              <a:t>pengajaran</a:t>
            </a:r>
            <a:r>
              <a:rPr lang="en-MY" baseline="0" dirty="0" smtClean="0"/>
              <a:t> guru. </a:t>
            </a:r>
            <a:r>
              <a:rPr lang="en-MY" baseline="0" dirty="0" err="1" smtClean="0"/>
              <a:t>Aspek</a:t>
            </a:r>
            <a:r>
              <a:rPr lang="en-MY" baseline="0" dirty="0" smtClean="0"/>
              <a:t> yang </a:t>
            </a:r>
            <a:r>
              <a:rPr lang="en-MY" baseline="0" dirty="0" err="1" smtClean="0"/>
              <a:t>dititik</a:t>
            </a:r>
            <a:r>
              <a:rPr lang="en-MY" baseline="0" dirty="0" smtClean="0"/>
              <a:t> </a:t>
            </a:r>
            <a:r>
              <a:rPr lang="en-MY" baseline="0" dirty="0" err="1" smtClean="0"/>
              <a:t>beratkan</a:t>
            </a:r>
            <a:r>
              <a:rPr lang="en-MY" baseline="0" dirty="0" smtClean="0"/>
              <a:t> </a:t>
            </a:r>
            <a:r>
              <a:rPr lang="en-MY" baseline="0" dirty="0" err="1" smtClean="0"/>
              <a:t>dalam</a:t>
            </a:r>
            <a:r>
              <a:rPr lang="en-MY" baseline="0" dirty="0" smtClean="0"/>
              <a:t> format </a:t>
            </a:r>
            <a:r>
              <a:rPr lang="en-MY" baseline="0" dirty="0" err="1" smtClean="0"/>
              <a:t>ini</a:t>
            </a:r>
            <a:r>
              <a:rPr lang="en-MY" baseline="0" dirty="0" smtClean="0"/>
              <a:t> </a:t>
            </a:r>
            <a:r>
              <a:rPr lang="en-MY" baseline="0" dirty="0" err="1" smtClean="0"/>
              <a:t>ialah</a:t>
            </a:r>
            <a:r>
              <a:rPr lang="en-MY" baseline="0" dirty="0" smtClean="0"/>
              <a:t> </a:t>
            </a:r>
            <a:r>
              <a:rPr lang="en-MY" baseline="0" dirty="0" err="1" smtClean="0"/>
              <a:t>penerangan</a:t>
            </a:r>
            <a:r>
              <a:rPr lang="en-MY" baseline="0" dirty="0" smtClean="0"/>
              <a:t> detail </a:t>
            </a:r>
            <a:r>
              <a:rPr lang="en-MY" baseline="0" dirty="0" err="1" smtClean="0"/>
              <a:t>kepada</a:t>
            </a:r>
            <a:r>
              <a:rPr lang="en-MY" baseline="0" dirty="0" smtClean="0"/>
              <a:t> </a:t>
            </a:r>
            <a:r>
              <a:rPr lang="en-MY" baseline="0" dirty="0" err="1" smtClean="0"/>
              <a:t>aktiviti</a:t>
            </a:r>
            <a:r>
              <a:rPr lang="en-MY" baseline="0" dirty="0" smtClean="0"/>
              <a:t> yang </a:t>
            </a:r>
            <a:r>
              <a:rPr lang="en-MY" baseline="0" dirty="0" err="1" smtClean="0"/>
              <a:t>bakal</a:t>
            </a:r>
            <a:r>
              <a:rPr lang="en-MY" baseline="0" dirty="0" smtClean="0"/>
              <a:t> </a:t>
            </a:r>
            <a:r>
              <a:rPr lang="en-MY" baseline="0" dirty="0" err="1" smtClean="0"/>
              <a:t>dilaksanakan</a:t>
            </a:r>
            <a:r>
              <a:rPr lang="en-MY" baseline="0" dirty="0" smtClean="0"/>
              <a:t>. </a:t>
            </a:r>
            <a:r>
              <a:rPr lang="en-MY" baseline="0" dirty="0" err="1" smtClean="0"/>
              <a:t>Ini</a:t>
            </a:r>
            <a:r>
              <a:rPr lang="en-MY" baseline="0" dirty="0" smtClean="0"/>
              <a:t> </a:t>
            </a:r>
            <a:r>
              <a:rPr lang="en-MY" baseline="0" dirty="0" err="1" smtClean="0"/>
              <a:t>adalah</a:t>
            </a:r>
            <a:r>
              <a:rPr lang="en-MY" baseline="0" dirty="0" smtClean="0"/>
              <a:t> </a:t>
            </a:r>
            <a:r>
              <a:rPr lang="en-MY" baseline="0" dirty="0" err="1" smtClean="0"/>
              <a:t>kerana</a:t>
            </a:r>
            <a:r>
              <a:rPr lang="en-MY" baseline="0" dirty="0" smtClean="0"/>
              <a:t> </a:t>
            </a:r>
            <a:r>
              <a:rPr lang="en-MY" baseline="0" dirty="0" err="1" smtClean="0"/>
              <a:t>di</a:t>
            </a:r>
            <a:r>
              <a:rPr lang="en-MY" baseline="0" dirty="0" smtClean="0"/>
              <a:t> </a:t>
            </a:r>
            <a:r>
              <a:rPr lang="en-MY" baseline="0" dirty="0" err="1" smtClean="0"/>
              <a:t>dalam</a:t>
            </a:r>
            <a:r>
              <a:rPr lang="en-MY" baseline="0" dirty="0" smtClean="0"/>
              <a:t> </a:t>
            </a:r>
            <a:r>
              <a:rPr lang="en-MY" baseline="0" dirty="0" err="1" smtClean="0"/>
              <a:t>kursus</a:t>
            </a:r>
            <a:r>
              <a:rPr lang="en-MY" baseline="0" dirty="0" smtClean="0"/>
              <a:t> </a:t>
            </a:r>
            <a:r>
              <a:rPr lang="en-MY" baseline="0" dirty="0" err="1" smtClean="0"/>
              <a:t>tiada</a:t>
            </a:r>
            <a:r>
              <a:rPr lang="en-MY" baseline="0" dirty="0" smtClean="0"/>
              <a:t> </a:t>
            </a:r>
            <a:r>
              <a:rPr lang="en-MY" baseline="0" dirty="0" err="1" smtClean="0"/>
              <a:t>mikro</a:t>
            </a:r>
            <a:r>
              <a:rPr lang="en-MY" baseline="0" dirty="0" smtClean="0"/>
              <a:t> teaching.</a:t>
            </a:r>
            <a:endParaRPr lang="en-MY" dirty="0"/>
          </a:p>
        </p:txBody>
      </p:sp>
      <p:sp>
        <p:nvSpPr>
          <p:cNvPr id="4" name="Slide Number Placeholder 3"/>
          <p:cNvSpPr>
            <a:spLocks noGrp="1"/>
          </p:cNvSpPr>
          <p:nvPr>
            <p:ph type="sldNum" sz="quarter" idx="10"/>
          </p:nvPr>
        </p:nvSpPr>
        <p:spPr/>
        <p:txBody>
          <a:bodyPr/>
          <a:lstStyle/>
          <a:p>
            <a:pPr>
              <a:defRPr/>
            </a:pPr>
            <a:fld id="{0AED4906-80DC-47FA-A76F-257D9DCA838C}"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a:t>
            </a:r>
            <a:r>
              <a:rPr lang="en-US" dirty="0" err="1" smtClean="0"/>
              <a:t>Jika</a:t>
            </a:r>
            <a:r>
              <a:rPr lang="en-US" baseline="0" dirty="0" smtClean="0"/>
              <a:t> </a:t>
            </a:r>
            <a:r>
              <a:rPr lang="en-US" baseline="0" dirty="0" err="1" smtClean="0"/>
              <a:t>ukuran</a:t>
            </a:r>
            <a:r>
              <a:rPr lang="en-US" baseline="0" dirty="0" smtClean="0"/>
              <a:t> </a:t>
            </a:r>
            <a:r>
              <a:rPr lang="en-US" baseline="0" dirty="0" err="1" smtClean="0"/>
              <a:t>panjang</a:t>
            </a:r>
            <a:r>
              <a:rPr lang="en-US" baseline="0" dirty="0" smtClean="0"/>
              <a:t> </a:t>
            </a:r>
            <a:r>
              <a:rPr lang="en-US" baseline="0" dirty="0" err="1" smtClean="0"/>
              <a:t>diukur</a:t>
            </a:r>
            <a:r>
              <a:rPr lang="en-US" baseline="0" dirty="0" smtClean="0"/>
              <a:t> </a:t>
            </a:r>
            <a:r>
              <a:rPr lang="en-US" baseline="0" dirty="0" err="1" smtClean="0"/>
              <a:t>menggunakan</a:t>
            </a:r>
            <a:r>
              <a:rPr lang="en-US" baseline="0" dirty="0" smtClean="0"/>
              <a:t> system metric </a:t>
            </a:r>
            <a:r>
              <a:rPr lang="en-US" baseline="0" dirty="0" err="1" smtClean="0"/>
              <a:t>iaitu</a:t>
            </a:r>
            <a:r>
              <a:rPr lang="en-US" baseline="0" dirty="0" smtClean="0"/>
              <a:t> unit </a:t>
            </a:r>
            <a:r>
              <a:rPr lang="en-US" baseline="0" dirty="0" err="1" smtClean="0"/>
              <a:t>seperti</a:t>
            </a:r>
            <a:r>
              <a:rPr lang="en-US" baseline="0" dirty="0" smtClean="0"/>
              <a:t> meter, cm </a:t>
            </a:r>
            <a:r>
              <a:rPr lang="en-US" baseline="0" dirty="0" err="1" smtClean="0"/>
              <a:t>dan</a:t>
            </a:r>
            <a:r>
              <a:rPr lang="en-US" baseline="0" dirty="0" smtClean="0"/>
              <a:t> mm. </a:t>
            </a:r>
            <a:r>
              <a:rPr lang="en-US" baseline="0" dirty="0" err="1" smtClean="0"/>
              <a:t>Pentaksiran</a:t>
            </a:r>
            <a:r>
              <a:rPr lang="en-US" baseline="0" dirty="0" smtClean="0"/>
              <a:t> pula </a:t>
            </a:r>
            <a:r>
              <a:rPr lang="en-US" baseline="0" dirty="0" err="1" smtClean="0"/>
              <a:t>diukur</a:t>
            </a:r>
            <a:r>
              <a:rPr lang="en-US" baseline="0" dirty="0" smtClean="0"/>
              <a:t> </a:t>
            </a:r>
            <a:r>
              <a:rPr lang="en-US" baseline="0" dirty="0" err="1" smtClean="0"/>
              <a:t>dengan</a:t>
            </a:r>
            <a:r>
              <a:rPr lang="en-US" baseline="0" dirty="0" smtClean="0"/>
              <a:t> </a:t>
            </a:r>
            <a:r>
              <a:rPr lang="en-US" baseline="0" dirty="0" err="1" smtClean="0"/>
              <a:t>merujuk</a:t>
            </a:r>
            <a:r>
              <a:rPr lang="en-US" baseline="0" dirty="0" smtClean="0"/>
              <a:t> </a:t>
            </a:r>
            <a:r>
              <a:rPr lang="en-US" baseline="0" dirty="0" err="1" smtClean="0"/>
              <a:t>kepada</a:t>
            </a:r>
            <a:r>
              <a:rPr lang="en-US" baseline="0" dirty="0" smtClean="0"/>
              <a:t> Standard </a:t>
            </a:r>
            <a:r>
              <a:rPr lang="en-US" baseline="0" dirty="0" err="1" smtClean="0"/>
              <a:t>Prestasi</a:t>
            </a:r>
            <a:r>
              <a:rPr lang="en-US" baseline="0" dirty="0" smtClean="0"/>
              <a:t> </a:t>
            </a:r>
            <a:r>
              <a:rPr lang="en-US" baseline="0" dirty="0" err="1" smtClean="0"/>
              <a:t>iaitu</a:t>
            </a:r>
            <a:r>
              <a:rPr lang="en-US" baseline="0" dirty="0" smtClean="0"/>
              <a:t> yang </a:t>
            </a:r>
            <a:r>
              <a:rPr lang="en-US" baseline="0" dirty="0" err="1" smtClean="0"/>
              <a:t>mengandungi</a:t>
            </a:r>
            <a:r>
              <a:rPr lang="en-US" baseline="0" dirty="0" smtClean="0"/>
              <a:t> 6 </a:t>
            </a:r>
            <a:r>
              <a:rPr lang="en-US" baseline="0" dirty="0" err="1" smtClean="0"/>
              <a:t>tahap</a:t>
            </a:r>
            <a:r>
              <a:rPr lang="en-US" baseline="0" dirty="0" smtClean="0"/>
              <a:t> </a:t>
            </a:r>
            <a:r>
              <a:rPr lang="en-US" baseline="0" dirty="0" err="1" smtClean="0"/>
              <a:t>penguasaan</a:t>
            </a:r>
            <a:r>
              <a:rPr lang="en-US" baseline="0" dirty="0" smtClean="0"/>
              <a:t>.</a:t>
            </a:r>
            <a:endParaRPr lang="en-US" dirty="0" smtClean="0"/>
          </a:p>
          <a:p>
            <a:endParaRPr lang="en-MY" dirty="0"/>
          </a:p>
        </p:txBody>
      </p:sp>
      <p:sp>
        <p:nvSpPr>
          <p:cNvPr id="4" name="Slide Number Placeholder 3"/>
          <p:cNvSpPr>
            <a:spLocks noGrp="1"/>
          </p:cNvSpPr>
          <p:nvPr>
            <p:ph type="sldNum" sz="quarter" idx="10"/>
          </p:nvPr>
        </p:nvSpPr>
        <p:spPr/>
        <p:txBody>
          <a:bodyPr/>
          <a:lstStyle/>
          <a:p>
            <a:pPr>
              <a:defRPr/>
            </a:pPr>
            <a:fld id="{0AED4906-80DC-47FA-A76F-257D9DCA838C}"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smtClean="0">
                <a:ea typeface="ＭＳ Ｐゴシック" pitchFamily="34" charset="-128"/>
              </a:rPr>
              <a:t>Walapun</a:t>
            </a:r>
            <a:r>
              <a:rPr lang="en-US" baseline="0" dirty="0" smtClean="0">
                <a:ea typeface="ＭＳ Ｐゴシック" pitchFamily="34" charset="-128"/>
              </a:rPr>
              <a:t> </a:t>
            </a:r>
            <a:r>
              <a:rPr lang="en-US" baseline="0" dirty="0" err="1" smtClean="0">
                <a:ea typeface="ＭＳ Ｐゴシック" pitchFamily="34" charset="-128"/>
              </a:rPr>
              <a:t>slaid</a:t>
            </a:r>
            <a:r>
              <a:rPr lang="en-US" baseline="0" dirty="0" smtClean="0">
                <a:ea typeface="ＭＳ Ｐゴシック" pitchFamily="34" charset="-128"/>
              </a:rPr>
              <a:t> </a:t>
            </a:r>
            <a:r>
              <a:rPr lang="en-US" baseline="0" dirty="0" err="1" smtClean="0">
                <a:ea typeface="ＭＳ Ｐゴシック" pitchFamily="34" charset="-128"/>
              </a:rPr>
              <a:t>ini</a:t>
            </a:r>
            <a:r>
              <a:rPr lang="en-US" baseline="0" dirty="0" smtClean="0">
                <a:ea typeface="ＭＳ Ｐゴシック" pitchFamily="34" charset="-128"/>
              </a:rPr>
              <a:t> </a:t>
            </a:r>
            <a:r>
              <a:rPr lang="en-US" baseline="0" dirty="0" err="1" smtClean="0">
                <a:ea typeface="ＭＳ Ｐゴシック" pitchFamily="34" charset="-128"/>
              </a:rPr>
              <a:t>berulang</a:t>
            </a:r>
            <a:r>
              <a:rPr lang="en-US" baseline="0" dirty="0" smtClean="0">
                <a:ea typeface="ＭＳ Ｐゴシック" pitchFamily="34" charset="-128"/>
              </a:rPr>
              <a:t>, </a:t>
            </a:r>
            <a:r>
              <a:rPr lang="en-US" baseline="0" dirty="0" err="1" smtClean="0">
                <a:ea typeface="ＭＳ Ｐゴシック" pitchFamily="34" charset="-128"/>
              </a:rPr>
              <a:t>ia</a:t>
            </a:r>
            <a:r>
              <a:rPr lang="en-US" baseline="0" dirty="0" smtClean="0">
                <a:ea typeface="ＭＳ Ｐゴシック" pitchFamily="34" charset="-128"/>
              </a:rPr>
              <a:t> </a:t>
            </a:r>
            <a:r>
              <a:rPr lang="en-US" baseline="0" dirty="0" err="1" smtClean="0">
                <a:ea typeface="ＭＳ Ｐゴシック" pitchFamily="34" charset="-128"/>
              </a:rPr>
              <a:t>harus</a:t>
            </a:r>
            <a:r>
              <a:rPr lang="en-US" baseline="0" dirty="0" smtClean="0">
                <a:ea typeface="ＭＳ Ｐゴシック" pitchFamily="34" charset="-128"/>
              </a:rPr>
              <a:t> </a:t>
            </a:r>
            <a:r>
              <a:rPr lang="en-US" baseline="0" dirty="0" err="1" smtClean="0">
                <a:ea typeface="ＭＳ Ｐゴシック" pitchFamily="34" charset="-128"/>
              </a:rPr>
              <a:t>diberi</a:t>
            </a:r>
            <a:r>
              <a:rPr lang="en-US" baseline="0" dirty="0" smtClean="0">
                <a:ea typeface="ＭＳ Ｐゴシック" pitchFamily="34" charset="-128"/>
              </a:rPr>
              <a:t> </a:t>
            </a:r>
            <a:r>
              <a:rPr lang="en-US" baseline="0" dirty="0" err="1" smtClean="0">
                <a:ea typeface="ＭＳ Ｐゴシック" pitchFamily="34" charset="-128"/>
              </a:rPr>
              <a:t>penekanan</a:t>
            </a:r>
            <a:r>
              <a:rPr lang="en-US" baseline="0" dirty="0" smtClean="0">
                <a:ea typeface="ＭＳ Ｐゴシック" pitchFamily="34" charset="-128"/>
              </a:rPr>
              <a:t> </a:t>
            </a:r>
            <a:r>
              <a:rPr lang="en-US" baseline="0" dirty="0" err="1" smtClean="0">
                <a:ea typeface="ＭＳ Ｐゴシック" pitchFamily="34" charset="-128"/>
              </a:rPr>
              <a:t>kepada</a:t>
            </a:r>
            <a:r>
              <a:rPr lang="en-US" baseline="0" dirty="0" smtClean="0">
                <a:ea typeface="ＭＳ Ｐゴシック" pitchFamily="34" charset="-128"/>
              </a:rPr>
              <a:t> KP. </a:t>
            </a:r>
            <a:r>
              <a:rPr lang="en-US" baseline="0" dirty="0" err="1" smtClean="0">
                <a:ea typeface="ＭＳ Ｐゴシック" pitchFamily="34" charset="-128"/>
              </a:rPr>
              <a:t>Ini</a:t>
            </a:r>
            <a:r>
              <a:rPr lang="en-US" baseline="0" dirty="0" smtClean="0">
                <a:ea typeface="ＭＳ Ｐゴシック" pitchFamily="34" charset="-128"/>
              </a:rPr>
              <a:t> </a:t>
            </a:r>
            <a:r>
              <a:rPr lang="en-US" baseline="0" dirty="0" err="1" smtClean="0">
                <a:ea typeface="ＭＳ Ｐゴシック" pitchFamily="34" charset="-128"/>
              </a:rPr>
              <a:t>kerana</a:t>
            </a:r>
            <a:r>
              <a:rPr lang="en-US" baseline="0" dirty="0" smtClean="0">
                <a:ea typeface="ＭＳ Ｐゴシック" pitchFamily="34" charset="-128"/>
              </a:rPr>
              <a:t> </a:t>
            </a:r>
            <a:r>
              <a:rPr lang="en-US" baseline="0" dirty="0" err="1" smtClean="0">
                <a:ea typeface="ＭＳ Ｐゴシック" pitchFamily="34" charset="-128"/>
              </a:rPr>
              <a:t>kita</a:t>
            </a:r>
            <a:r>
              <a:rPr lang="en-US" baseline="0" dirty="0" smtClean="0">
                <a:ea typeface="ＭＳ Ｐゴシック" pitchFamily="34" charset="-128"/>
              </a:rPr>
              <a:t> </a:t>
            </a:r>
            <a:r>
              <a:rPr lang="en-US" baseline="0" dirty="0" err="1" smtClean="0">
                <a:ea typeface="ＭＳ Ｐゴシック" pitchFamily="34" charset="-128"/>
              </a:rPr>
              <a:t>sedang</a:t>
            </a:r>
            <a:r>
              <a:rPr lang="en-US" baseline="0" dirty="0" smtClean="0">
                <a:ea typeface="ＭＳ Ｐゴシック" pitchFamily="34" charset="-128"/>
              </a:rPr>
              <a:t> </a:t>
            </a:r>
            <a:r>
              <a:rPr lang="en-US" baseline="0" dirty="0" err="1" smtClean="0">
                <a:ea typeface="ＭＳ Ｐゴシック" pitchFamily="34" charset="-128"/>
              </a:rPr>
              <a:t>bercakap</a:t>
            </a:r>
            <a:r>
              <a:rPr lang="en-US" baseline="0" dirty="0" smtClean="0">
                <a:ea typeface="ＭＳ Ｐゴシック" pitchFamily="34" charset="-128"/>
              </a:rPr>
              <a:t> </a:t>
            </a:r>
            <a:r>
              <a:rPr lang="en-US" baseline="0" dirty="0" err="1" smtClean="0">
                <a:ea typeface="ＭＳ Ｐゴシック" pitchFamily="34" charset="-128"/>
              </a:rPr>
              <a:t>khusus</a:t>
            </a:r>
            <a:r>
              <a:rPr lang="en-US" baseline="0" dirty="0" smtClean="0">
                <a:ea typeface="ＭＳ Ｐゴシック" pitchFamily="34" charset="-128"/>
              </a:rPr>
              <a:t> </a:t>
            </a:r>
            <a:r>
              <a:rPr lang="en-US" baseline="0" dirty="0" err="1" smtClean="0">
                <a:ea typeface="ＭＳ Ｐゴシック" pitchFamily="34" charset="-128"/>
              </a:rPr>
              <a:t>bab</a:t>
            </a:r>
            <a:r>
              <a:rPr lang="en-US" baseline="0" dirty="0" smtClean="0">
                <a:ea typeface="ＭＳ Ｐゴシック" pitchFamily="34" charset="-128"/>
              </a:rPr>
              <a:t> </a:t>
            </a:r>
            <a:r>
              <a:rPr lang="en-US" baseline="0" dirty="0" err="1" smtClean="0">
                <a:ea typeface="ＭＳ Ｐゴシック" pitchFamily="34" charset="-128"/>
              </a:rPr>
              <a:t>pentaksiran</a:t>
            </a:r>
            <a:r>
              <a:rPr lang="en-US" baseline="0" dirty="0" smtClean="0">
                <a:ea typeface="ＭＳ Ｐゴシック" pitchFamily="34" charset="-128"/>
              </a:rPr>
              <a:t>, </a:t>
            </a:r>
            <a:endParaRPr lang="en-US" dirty="0" smtClean="0">
              <a:ea typeface="ＭＳ Ｐゴシック" pitchFamily="34" charset="-128"/>
            </a:endParaRPr>
          </a:p>
        </p:txBody>
      </p:sp>
      <p:sp>
        <p:nvSpPr>
          <p:cNvPr id="91140" name="Slide Number Placeholder 3"/>
          <p:cNvSpPr>
            <a:spLocks noGrp="1"/>
          </p:cNvSpPr>
          <p:nvPr>
            <p:ph type="sldNum" sz="quarter" idx="5"/>
          </p:nvPr>
        </p:nvSpPr>
        <p:spPr bwMode="auto">
          <a:ln>
            <a:miter lim="800000"/>
            <a:headEnd/>
            <a:tailEnd/>
          </a:ln>
        </p:spPr>
        <p:txBody>
          <a:bodyPr/>
          <a:lstStyle/>
          <a:p>
            <a:pPr>
              <a:defRPr/>
            </a:pPr>
            <a:fld id="{7DF5B309-3F13-43DC-8CE5-9040133E09E6}" type="slidenum">
              <a:rPr lang="en-US" smtClean="0"/>
              <a:pPr>
                <a:defRPr/>
              </a:pPr>
              <a:t>4</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t>
            </a:r>
            <a:r>
              <a:rPr lang="en-US" dirty="0" err="1" smtClean="0"/>
              <a:t>Slaid</a:t>
            </a:r>
            <a:r>
              <a:rPr lang="en-US" dirty="0" smtClean="0"/>
              <a:t> </a:t>
            </a:r>
            <a:r>
              <a:rPr lang="en-US" dirty="0" err="1" smtClean="0"/>
              <a:t>ini</a:t>
            </a:r>
            <a:r>
              <a:rPr lang="en-US" dirty="0" smtClean="0"/>
              <a:t> </a:t>
            </a:r>
            <a:r>
              <a:rPr lang="en-US" dirty="0" err="1" smtClean="0"/>
              <a:t>menerangkan</a:t>
            </a:r>
            <a:r>
              <a:rPr lang="en-US" dirty="0" smtClean="0"/>
              <a:t> </a:t>
            </a:r>
            <a:r>
              <a:rPr lang="en-US" dirty="0" err="1" smtClean="0"/>
              <a:t>perbezaan</a:t>
            </a:r>
            <a:r>
              <a:rPr lang="en-US" dirty="0" smtClean="0"/>
              <a:t> </a:t>
            </a:r>
            <a:r>
              <a:rPr lang="en-US" dirty="0" err="1" smtClean="0"/>
              <a:t>antara</a:t>
            </a:r>
            <a:r>
              <a:rPr lang="en-US" dirty="0" smtClean="0"/>
              <a:t> SK, SP </a:t>
            </a:r>
            <a:r>
              <a:rPr lang="en-US" dirty="0" err="1" smtClean="0"/>
              <a:t>dan</a:t>
            </a:r>
            <a:r>
              <a:rPr lang="en-US" dirty="0" smtClean="0"/>
              <a:t> </a:t>
            </a:r>
            <a:r>
              <a:rPr lang="en-US" dirty="0" err="1" smtClean="0"/>
              <a:t>SPi</a:t>
            </a:r>
            <a:endParaRPr lang="en-US" dirty="0" smtClean="0"/>
          </a:p>
          <a:p>
            <a:endParaRPr lang="en-MY" dirty="0"/>
          </a:p>
        </p:txBody>
      </p:sp>
      <p:sp>
        <p:nvSpPr>
          <p:cNvPr id="4" name="Slide Number Placeholder 3"/>
          <p:cNvSpPr>
            <a:spLocks noGrp="1"/>
          </p:cNvSpPr>
          <p:nvPr>
            <p:ph type="sldNum" sz="quarter" idx="10"/>
          </p:nvPr>
        </p:nvSpPr>
        <p:spPr/>
        <p:txBody>
          <a:bodyPr/>
          <a:lstStyle/>
          <a:p>
            <a:pPr>
              <a:defRPr/>
            </a:pPr>
            <a:fld id="{0AED4906-80DC-47FA-A76F-257D9DCA838C}" type="slidenum">
              <a:rPr lang="en-US" smtClean="0"/>
              <a:pPr>
                <a:defRPr/>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err="1" smtClean="0"/>
              <a:t>Kedudukan</a:t>
            </a:r>
            <a:r>
              <a:rPr lang="en-US" dirty="0" smtClean="0"/>
              <a:t> SK,</a:t>
            </a:r>
            <a:r>
              <a:rPr lang="en-US" baseline="0" dirty="0" smtClean="0"/>
              <a:t> SP </a:t>
            </a:r>
            <a:r>
              <a:rPr lang="en-US" baseline="0" dirty="0" err="1" smtClean="0"/>
              <a:t>dan</a:t>
            </a:r>
            <a:r>
              <a:rPr lang="en-US" baseline="0" dirty="0" smtClean="0"/>
              <a:t> </a:t>
            </a:r>
            <a:r>
              <a:rPr lang="en-US" baseline="0" dirty="0" err="1" smtClean="0"/>
              <a:t>Spi</a:t>
            </a:r>
            <a:r>
              <a:rPr lang="en-US" baseline="0" dirty="0" smtClean="0"/>
              <a:t> </a:t>
            </a:r>
            <a:r>
              <a:rPr lang="en-US" baseline="0" dirty="0" err="1" smtClean="0"/>
              <a:t>dalam</a:t>
            </a:r>
            <a:r>
              <a:rPr lang="en-US" baseline="0" dirty="0" smtClean="0"/>
              <a:t> DSKP</a:t>
            </a:r>
            <a:endParaRPr lang="en-US" dirty="0" smtClean="0"/>
          </a:p>
          <a:p>
            <a:endParaRPr lang="en-MY" dirty="0"/>
          </a:p>
        </p:txBody>
      </p:sp>
      <p:sp>
        <p:nvSpPr>
          <p:cNvPr id="4" name="Slide Number Placeholder 3"/>
          <p:cNvSpPr>
            <a:spLocks noGrp="1"/>
          </p:cNvSpPr>
          <p:nvPr>
            <p:ph type="sldNum" sz="quarter" idx="10"/>
          </p:nvPr>
        </p:nvSpPr>
        <p:spPr/>
        <p:txBody>
          <a:bodyPr/>
          <a:lstStyle/>
          <a:p>
            <a:pPr>
              <a:defRPr/>
            </a:pPr>
            <a:fld id="{0AED4906-80DC-47FA-A76F-257D9DCA838C}" type="slidenum">
              <a:rPr lang="en-US" smtClean="0"/>
              <a:pPr>
                <a:defRPr/>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err="1" smtClean="0"/>
              <a:t>Menerangkan</a:t>
            </a:r>
            <a:r>
              <a:rPr lang="en-US" dirty="0" smtClean="0"/>
              <a:t> </a:t>
            </a:r>
            <a:r>
              <a:rPr lang="en-US" dirty="0" err="1" smtClean="0"/>
              <a:t>tentang</a:t>
            </a:r>
            <a:r>
              <a:rPr lang="en-US" dirty="0" smtClean="0"/>
              <a:t> </a:t>
            </a:r>
            <a:r>
              <a:rPr lang="en-US" dirty="0" err="1" smtClean="0"/>
              <a:t>perbezaan</a:t>
            </a:r>
            <a:r>
              <a:rPr lang="en-US" dirty="0" smtClean="0"/>
              <a:t> </a:t>
            </a:r>
            <a:r>
              <a:rPr lang="en-US" dirty="0" err="1" smtClean="0"/>
              <a:t>ujian</a:t>
            </a:r>
            <a:r>
              <a:rPr lang="en-US" baseline="0" dirty="0" smtClean="0"/>
              <a:t> </a:t>
            </a:r>
            <a:r>
              <a:rPr lang="en-US" baseline="0" dirty="0" err="1" smtClean="0"/>
              <a:t>Formatif</a:t>
            </a:r>
            <a:r>
              <a:rPr lang="en-US" baseline="0" dirty="0" smtClean="0"/>
              <a:t> </a:t>
            </a:r>
            <a:r>
              <a:rPr lang="en-US" baseline="0" dirty="0" err="1" smtClean="0"/>
              <a:t>dan</a:t>
            </a:r>
            <a:r>
              <a:rPr lang="en-US" baseline="0" dirty="0" smtClean="0"/>
              <a:t> </a:t>
            </a:r>
            <a:r>
              <a:rPr lang="en-US" baseline="0" dirty="0" err="1" smtClean="0"/>
              <a:t>Sumatif</a:t>
            </a:r>
            <a:r>
              <a:rPr lang="en-US" baseline="0" dirty="0" smtClean="0"/>
              <a:t>.</a:t>
            </a:r>
            <a:endParaRPr lang="en-US" dirty="0" smtClean="0"/>
          </a:p>
          <a:p>
            <a:endParaRPr lang="en-MY" dirty="0"/>
          </a:p>
        </p:txBody>
      </p:sp>
      <p:sp>
        <p:nvSpPr>
          <p:cNvPr id="4" name="Slide Number Placeholder 3"/>
          <p:cNvSpPr>
            <a:spLocks noGrp="1"/>
          </p:cNvSpPr>
          <p:nvPr>
            <p:ph type="sldNum" sz="quarter" idx="10"/>
          </p:nvPr>
        </p:nvSpPr>
        <p:spPr/>
        <p:txBody>
          <a:bodyPr/>
          <a:lstStyle/>
          <a:p>
            <a:pPr>
              <a:defRPr/>
            </a:pPr>
            <a:fld id="{0AED4906-80DC-47FA-A76F-257D9DCA838C}" type="slidenum">
              <a:rPr lang="en-US" smtClean="0"/>
              <a:pPr>
                <a:defRPr/>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err="1" smtClean="0"/>
              <a:t>Definisi</a:t>
            </a:r>
            <a:r>
              <a:rPr lang="en-US" dirty="0" smtClean="0"/>
              <a:t> </a:t>
            </a:r>
            <a:r>
              <a:rPr lang="en-US" dirty="0" err="1" smtClean="0"/>
              <a:t>tahap</a:t>
            </a:r>
            <a:r>
              <a:rPr lang="en-US" dirty="0" smtClean="0"/>
              <a:t> </a:t>
            </a:r>
            <a:r>
              <a:rPr lang="en-US" dirty="0" err="1" smtClean="0"/>
              <a:t>pengusaan</a:t>
            </a:r>
            <a:r>
              <a:rPr lang="en-US" dirty="0" smtClean="0"/>
              <a:t>.</a:t>
            </a:r>
            <a:r>
              <a:rPr lang="en-US" baseline="0" dirty="0" smtClean="0"/>
              <a:t> </a:t>
            </a:r>
            <a:endParaRPr lang="en-US" dirty="0" smtClean="0"/>
          </a:p>
          <a:p>
            <a:endParaRPr lang="en-MY" dirty="0"/>
          </a:p>
        </p:txBody>
      </p:sp>
      <p:sp>
        <p:nvSpPr>
          <p:cNvPr id="4" name="Slide Number Placeholder 3"/>
          <p:cNvSpPr>
            <a:spLocks noGrp="1"/>
          </p:cNvSpPr>
          <p:nvPr>
            <p:ph type="sldNum" sz="quarter" idx="10"/>
          </p:nvPr>
        </p:nvSpPr>
        <p:spPr/>
        <p:txBody>
          <a:bodyPr/>
          <a:lstStyle/>
          <a:p>
            <a:pPr>
              <a:defRPr/>
            </a:pPr>
            <a:fld id="{0AED4906-80DC-47FA-A76F-257D9DCA838C}" type="slidenum">
              <a:rPr lang="en-US" smtClean="0"/>
              <a:pPr>
                <a:defRPr/>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err="1" smtClean="0">
                <a:ea typeface="ＭＳ Ｐゴシック" pitchFamily="34" charset="-128"/>
              </a:rPr>
              <a:t>Tafsiran</a:t>
            </a:r>
            <a:r>
              <a:rPr lang="en-US" dirty="0" smtClean="0">
                <a:ea typeface="ＭＳ Ｐゴシック" pitchFamily="34" charset="-128"/>
              </a:rPr>
              <a:t> </a:t>
            </a:r>
            <a:r>
              <a:rPr lang="en-US" dirty="0" err="1" smtClean="0">
                <a:ea typeface="ＭＳ Ｐゴシック" pitchFamily="34" charset="-128"/>
              </a:rPr>
              <a:t>setiap</a:t>
            </a:r>
            <a:r>
              <a:rPr lang="en-US" dirty="0" smtClean="0">
                <a:ea typeface="ＭＳ Ｐゴシック" pitchFamily="34" charset="-128"/>
              </a:rPr>
              <a:t> </a:t>
            </a:r>
            <a:r>
              <a:rPr lang="en-US" dirty="0" err="1" smtClean="0">
                <a:ea typeface="ＭＳ Ｐゴシック" pitchFamily="34" charset="-128"/>
              </a:rPr>
              <a:t>kriteria</a:t>
            </a:r>
            <a:r>
              <a:rPr lang="en-US" dirty="0" smtClean="0">
                <a:ea typeface="ＭＳ Ｐゴシック" pitchFamily="34" charset="-128"/>
              </a:rPr>
              <a:t> </a:t>
            </a:r>
            <a:r>
              <a:rPr lang="en-US" dirty="0" err="1" smtClean="0">
                <a:ea typeface="ＭＳ Ｐゴシック" pitchFamily="34" charset="-128"/>
              </a:rPr>
              <a:t>tahap</a:t>
            </a:r>
            <a:r>
              <a:rPr lang="en-US" dirty="0" smtClean="0">
                <a:ea typeface="ＭＳ Ｐゴシック" pitchFamily="34" charset="-128"/>
              </a:rPr>
              <a:t> </a:t>
            </a:r>
            <a:r>
              <a:rPr lang="en-US" dirty="0" err="1" smtClean="0">
                <a:ea typeface="ＭＳ Ｐゴシック" pitchFamily="34" charset="-128"/>
              </a:rPr>
              <a:t>penguasaan</a:t>
            </a:r>
            <a:endParaRPr lang="en-US" dirty="0" smtClean="0">
              <a:ea typeface="ＭＳ Ｐゴシック" pitchFamily="34" charset="-128"/>
            </a:endParaRPr>
          </a:p>
          <a:p>
            <a:pPr eaLnBrk="1" hangingPunct="1">
              <a:spcBef>
                <a:spcPct val="0"/>
              </a:spcBef>
            </a:pPr>
            <a:endParaRPr lang="en-US" dirty="0" smtClean="0">
              <a:ea typeface="ＭＳ Ｐゴシック" pitchFamily="34" charset="-128"/>
            </a:endParaRPr>
          </a:p>
        </p:txBody>
      </p:sp>
      <p:sp>
        <p:nvSpPr>
          <p:cNvPr id="100356" name="Slide Number Placeholder 3"/>
          <p:cNvSpPr>
            <a:spLocks noGrp="1"/>
          </p:cNvSpPr>
          <p:nvPr>
            <p:ph type="sldNum" sz="quarter" idx="5"/>
          </p:nvPr>
        </p:nvSpPr>
        <p:spPr bwMode="auto">
          <a:ln>
            <a:miter lim="800000"/>
            <a:headEnd/>
            <a:tailEnd/>
          </a:ln>
        </p:spPr>
        <p:txBody>
          <a:bodyPr/>
          <a:lstStyle/>
          <a:p>
            <a:pPr>
              <a:defRPr/>
            </a:pPr>
            <a:fld id="{721F8840-D5CB-4F34-8415-669D1109C549}" type="slidenum">
              <a:rPr lang="en-US" smtClean="0"/>
              <a:pPr>
                <a:defRPr/>
              </a:pPr>
              <a:t>9</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Murid</a:t>
            </a:r>
            <a:r>
              <a:rPr lang="en-US" dirty="0" smtClean="0"/>
              <a:t> </a:t>
            </a:r>
            <a:r>
              <a:rPr lang="en-US" dirty="0" err="1" smtClean="0"/>
              <a:t>juga</a:t>
            </a:r>
            <a:r>
              <a:rPr lang="en-US" dirty="0" smtClean="0"/>
              <a:t> </a:t>
            </a:r>
            <a:r>
              <a:rPr lang="en-US" dirty="0" err="1" smtClean="0"/>
              <a:t>boleh</a:t>
            </a:r>
            <a:r>
              <a:rPr lang="en-US" dirty="0" smtClean="0"/>
              <a:t> </a:t>
            </a:r>
            <a:r>
              <a:rPr lang="en-US" dirty="0" err="1" smtClean="0"/>
              <a:t>ditaksir</a:t>
            </a:r>
            <a:r>
              <a:rPr lang="en-US" dirty="0" smtClean="0"/>
              <a:t> </a:t>
            </a:r>
            <a:r>
              <a:rPr lang="en-US" dirty="0" err="1" smtClean="0"/>
              <a:t>serentak</a:t>
            </a:r>
            <a:r>
              <a:rPr lang="en-US" dirty="0" smtClean="0"/>
              <a:t> </a:t>
            </a:r>
            <a:r>
              <a:rPr lang="en-US" dirty="0" err="1" smtClean="0"/>
              <a:t>iaitu</a:t>
            </a:r>
            <a:r>
              <a:rPr lang="en-US" dirty="0" smtClean="0"/>
              <a:t> </a:t>
            </a:r>
            <a:r>
              <a:rPr lang="en-US" dirty="0" err="1" smtClean="0"/>
              <a:t>secara</a:t>
            </a:r>
            <a:r>
              <a:rPr lang="en-US" dirty="0" smtClean="0"/>
              <a:t> </a:t>
            </a:r>
            <a:r>
              <a:rPr lang="en-US" dirty="0" err="1" smtClean="0"/>
              <a:t>formatif</a:t>
            </a:r>
            <a:r>
              <a:rPr lang="en-US" dirty="0" smtClean="0"/>
              <a:t> </a:t>
            </a:r>
            <a:r>
              <a:rPr lang="en-US" dirty="0" err="1" smtClean="0"/>
              <a:t>dan</a:t>
            </a:r>
            <a:r>
              <a:rPr lang="en-US" dirty="0" smtClean="0"/>
              <a:t> </a:t>
            </a:r>
            <a:r>
              <a:rPr lang="en-US" dirty="0" err="1" smtClean="0"/>
              <a:t>sumatif</a:t>
            </a:r>
            <a:r>
              <a:rPr lang="en-US" dirty="0" smtClean="0"/>
              <a:t>, </a:t>
            </a:r>
            <a:r>
              <a:rPr lang="en-US" dirty="0" err="1" smtClean="0"/>
              <a:t>contoh</a:t>
            </a:r>
            <a:r>
              <a:rPr lang="en-US" dirty="0" smtClean="0"/>
              <a:t> </a:t>
            </a:r>
            <a:r>
              <a:rPr lang="en-US" dirty="0" err="1" smtClean="0"/>
              <a:t>terbaik</a:t>
            </a:r>
            <a:r>
              <a:rPr lang="en-US" dirty="0" smtClean="0"/>
              <a:t> </a:t>
            </a:r>
            <a:r>
              <a:rPr lang="en-US" dirty="0" err="1" smtClean="0"/>
              <a:t>formatif</a:t>
            </a:r>
            <a:r>
              <a:rPr lang="en-US" dirty="0" smtClean="0"/>
              <a:t> </a:t>
            </a:r>
            <a:r>
              <a:rPr lang="en-US" dirty="0" err="1" smtClean="0"/>
              <a:t>dan</a:t>
            </a:r>
            <a:r>
              <a:rPr lang="en-US" dirty="0" smtClean="0"/>
              <a:t> </a:t>
            </a:r>
            <a:r>
              <a:rPr lang="en-US" dirty="0" err="1" smtClean="0"/>
              <a:t>sumatif</a:t>
            </a:r>
            <a:r>
              <a:rPr lang="en-US" dirty="0" smtClean="0"/>
              <a:t> </a:t>
            </a:r>
            <a:r>
              <a:rPr lang="en-US" dirty="0" err="1" smtClean="0"/>
              <a:t>ialah</a:t>
            </a:r>
            <a:r>
              <a:rPr lang="en-US" dirty="0" smtClean="0"/>
              <a:t> </a:t>
            </a:r>
            <a:r>
              <a:rPr lang="en-US" dirty="0" err="1" smtClean="0"/>
              <a:t>apabila</a:t>
            </a:r>
            <a:r>
              <a:rPr lang="en-US" dirty="0" smtClean="0"/>
              <a:t> </a:t>
            </a:r>
            <a:r>
              <a:rPr lang="en-US" dirty="0" err="1" smtClean="0"/>
              <a:t>pentaksiran</a:t>
            </a:r>
            <a:r>
              <a:rPr lang="en-US" dirty="0" smtClean="0"/>
              <a:t> </a:t>
            </a:r>
            <a:r>
              <a:rPr lang="en-US" dirty="0" err="1" smtClean="0"/>
              <a:t>dibuat</a:t>
            </a:r>
            <a:r>
              <a:rPr lang="en-US" dirty="0" smtClean="0"/>
              <a:t> </a:t>
            </a:r>
            <a:r>
              <a:rPr lang="en-US" dirty="0" err="1" smtClean="0"/>
              <a:t>melalui</a:t>
            </a:r>
            <a:r>
              <a:rPr lang="en-US" dirty="0" smtClean="0"/>
              <a:t> instrument KERJA PROJEK ATAU FOLIO.</a:t>
            </a:r>
          </a:p>
          <a:p>
            <a:r>
              <a:rPr lang="en-US" dirty="0" smtClean="0"/>
              <a:t>PERINGATAN: </a:t>
            </a:r>
            <a:r>
              <a:rPr lang="en-US" dirty="0" err="1" smtClean="0"/>
              <a:t>Semua</a:t>
            </a:r>
            <a:r>
              <a:rPr lang="en-US" dirty="0" smtClean="0"/>
              <a:t> </a:t>
            </a:r>
            <a:r>
              <a:rPr lang="en-US" dirty="0" err="1" smtClean="0"/>
              <a:t>bukti</a:t>
            </a:r>
            <a:r>
              <a:rPr lang="en-US" dirty="0" smtClean="0"/>
              <a:t> </a:t>
            </a:r>
            <a:r>
              <a:rPr lang="en-US" dirty="0" err="1" smtClean="0"/>
              <a:t>kerja</a:t>
            </a:r>
            <a:r>
              <a:rPr lang="en-US" dirty="0" smtClean="0"/>
              <a:t> </a:t>
            </a:r>
            <a:r>
              <a:rPr lang="en-US" dirty="0" err="1" smtClean="0"/>
              <a:t>murid</a:t>
            </a:r>
            <a:r>
              <a:rPr lang="en-US" dirty="0" smtClean="0"/>
              <a:t> </a:t>
            </a:r>
            <a:r>
              <a:rPr lang="en-US" dirty="0" err="1" smtClean="0"/>
              <a:t>boleh</a:t>
            </a:r>
            <a:r>
              <a:rPr lang="en-US" dirty="0" smtClean="0"/>
              <a:t> </a:t>
            </a:r>
            <a:r>
              <a:rPr lang="en-US" dirty="0" err="1" smtClean="0"/>
              <a:t>disimpan</a:t>
            </a:r>
            <a:r>
              <a:rPr lang="en-US" dirty="0" smtClean="0"/>
              <a:t> </a:t>
            </a:r>
            <a:r>
              <a:rPr lang="en-US" dirty="0" err="1" smtClean="0"/>
              <a:t>dalam</a:t>
            </a:r>
            <a:r>
              <a:rPr lang="en-US" dirty="0" smtClean="0"/>
              <a:t> </a:t>
            </a:r>
            <a:r>
              <a:rPr lang="en-US" dirty="0" err="1" smtClean="0"/>
              <a:t>banyak</a:t>
            </a:r>
            <a:r>
              <a:rPr lang="en-US" dirty="0" smtClean="0"/>
              <a:t> </a:t>
            </a:r>
            <a:r>
              <a:rPr lang="en-US" dirty="0" err="1" smtClean="0"/>
              <a:t>bentuk</a:t>
            </a:r>
            <a:r>
              <a:rPr lang="en-US" dirty="0" smtClean="0"/>
              <a:t> </a:t>
            </a:r>
            <a:r>
              <a:rPr lang="en-US" dirty="0" err="1" smtClean="0"/>
              <a:t>seperti</a:t>
            </a:r>
            <a:r>
              <a:rPr lang="en-US" dirty="0" smtClean="0"/>
              <a:t>; </a:t>
            </a:r>
            <a:r>
              <a:rPr lang="en-US" dirty="0" err="1" smtClean="0"/>
              <a:t>Borang</a:t>
            </a:r>
            <a:r>
              <a:rPr lang="en-US" dirty="0" smtClean="0"/>
              <a:t> </a:t>
            </a:r>
            <a:r>
              <a:rPr lang="en-US" dirty="0" err="1" smtClean="0"/>
              <a:t>soal</a:t>
            </a:r>
            <a:r>
              <a:rPr lang="en-US" dirty="0" smtClean="0"/>
              <a:t> </a:t>
            </a:r>
            <a:r>
              <a:rPr lang="en-US" dirty="0" err="1" smtClean="0"/>
              <a:t>selidik</a:t>
            </a:r>
            <a:r>
              <a:rPr lang="en-US" dirty="0" smtClean="0"/>
              <a:t>, </a:t>
            </a:r>
            <a:r>
              <a:rPr lang="en-US" dirty="0" err="1" smtClean="0"/>
              <a:t>rakaman</a:t>
            </a:r>
            <a:r>
              <a:rPr lang="en-US" baseline="0" dirty="0" smtClean="0"/>
              <a:t> </a:t>
            </a:r>
            <a:r>
              <a:rPr lang="en-US" baseline="0" dirty="0" err="1" smtClean="0"/>
              <a:t>temubual</a:t>
            </a:r>
            <a:r>
              <a:rPr lang="en-US" baseline="0" dirty="0" smtClean="0"/>
              <a:t>, video, </a:t>
            </a:r>
            <a:r>
              <a:rPr lang="en-US" baseline="0" dirty="0" err="1" smtClean="0"/>
              <a:t>imej</a:t>
            </a:r>
            <a:r>
              <a:rPr lang="en-US" baseline="0" dirty="0" smtClean="0"/>
              <a:t>, </a:t>
            </a:r>
            <a:r>
              <a:rPr lang="en-US" baseline="0" dirty="0" err="1" smtClean="0"/>
              <a:t>lembaran</a:t>
            </a:r>
            <a:r>
              <a:rPr lang="en-US" baseline="0" dirty="0" smtClean="0"/>
              <a:t> </a:t>
            </a:r>
            <a:r>
              <a:rPr lang="en-US" baseline="0" dirty="0" err="1" smtClean="0"/>
              <a:t>kerja</a:t>
            </a:r>
            <a:r>
              <a:rPr lang="en-US" baseline="0" dirty="0" smtClean="0"/>
              <a:t> </a:t>
            </a:r>
            <a:r>
              <a:rPr lang="en-US" baseline="0" dirty="0" err="1" smtClean="0"/>
              <a:t>dan</a:t>
            </a:r>
            <a:r>
              <a:rPr lang="en-US" baseline="0" dirty="0" smtClean="0"/>
              <a:t> lain-lain </a:t>
            </a:r>
            <a:r>
              <a:rPr lang="en-US" baseline="0" dirty="0" err="1" smtClean="0"/>
              <a:t>hasil</a:t>
            </a:r>
            <a:r>
              <a:rPr lang="en-US" baseline="0" dirty="0" smtClean="0"/>
              <a:t> </a:t>
            </a:r>
            <a:r>
              <a:rPr lang="en-US" baseline="0" dirty="0" err="1" smtClean="0"/>
              <a:t>kerja</a:t>
            </a:r>
            <a:r>
              <a:rPr lang="en-US" baseline="0" dirty="0" smtClean="0"/>
              <a:t> </a:t>
            </a:r>
            <a:r>
              <a:rPr lang="en-US" baseline="0" dirty="0" err="1" smtClean="0"/>
              <a:t>murid</a:t>
            </a:r>
            <a:r>
              <a:rPr lang="en-US" baseline="0" dirty="0" smtClean="0"/>
              <a:t> yang </a:t>
            </a:r>
            <a:r>
              <a:rPr lang="en-US" baseline="0" dirty="0" err="1" smtClean="0"/>
              <a:t>menjurus</a:t>
            </a:r>
            <a:r>
              <a:rPr lang="en-US" baseline="0" dirty="0" smtClean="0"/>
              <a:t> </a:t>
            </a:r>
            <a:r>
              <a:rPr lang="en-US" baseline="0" dirty="0" err="1" smtClean="0"/>
              <a:t>kepada</a:t>
            </a:r>
            <a:r>
              <a:rPr lang="en-US" baseline="0" dirty="0" smtClean="0"/>
              <a:t> </a:t>
            </a:r>
            <a:r>
              <a:rPr lang="en-US" baseline="0" dirty="0" err="1" smtClean="0"/>
              <a:t>pencapaian</a:t>
            </a:r>
            <a:r>
              <a:rPr lang="en-US" baseline="0" dirty="0" smtClean="0"/>
              <a:t> </a:t>
            </a:r>
            <a:r>
              <a:rPr lang="en-US" baseline="0" dirty="0" err="1" smtClean="0"/>
              <a:t>sesuatu</a:t>
            </a:r>
            <a:r>
              <a:rPr lang="en-US" baseline="0" dirty="0" smtClean="0"/>
              <a:t> </a:t>
            </a:r>
            <a:r>
              <a:rPr lang="en-US" baseline="0" dirty="0" err="1" smtClean="0"/>
              <a:t>tahap</a:t>
            </a:r>
            <a:r>
              <a:rPr lang="en-US" baseline="0" dirty="0" smtClean="0"/>
              <a:t>. </a:t>
            </a:r>
            <a:endParaRPr lang="en-US" dirty="0" smtClean="0"/>
          </a:p>
          <a:p>
            <a:endParaRPr lang="en-MY" dirty="0"/>
          </a:p>
        </p:txBody>
      </p:sp>
      <p:sp>
        <p:nvSpPr>
          <p:cNvPr id="4" name="Slide Number Placeholder 3"/>
          <p:cNvSpPr>
            <a:spLocks noGrp="1"/>
          </p:cNvSpPr>
          <p:nvPr>
            <p:ph type="sldNum" sz="quarter" idx="10"/>
          </p:nvPr>
        </p:nvSpPr>
        <p:spPr/>
        <p:txBody>
          <a:bodyPr/>
          <a:lstStyle/>
          <a:p>
            <a:pPr>
              <a:defRPr/>
            </a:pPr>
            <a:fld id="{0AED4906-80DC-47FA-A76F-257D9DCA838C}" type="slidenum">
              <a:rPr lang="en-US" smtClean="0"/>
              <a:pPr>
                <a:defRPr/>
              </a:pPr>
              <a:t>11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58"/>
          <p:cNvSpPr>
            <a:spLocks/>
          </p:cNvSpPr>
          <p:nvPr/>
        </p:nvSpPr>
        <p:spPr bwMode="gray">
          <a:xfrm>
            <a:off x="0" y="-7938"/>
            <a:ext cx="9145588" cy="6316663"/>
          </a:xfrm>
          <a:custGeom>
            <a:avLst/>
            <a:gdLst/>
            <a:ahLst/>
            <a:cxnLst>
              <a:cxn ang="0">
                <a:pos x="1193" y="2909"/>
              </a:cxn>
              <a:cxn ang="0">
                <a:pos x="2737" y="2700"/>
              </a:cxn>
              <a:cxn ang="0">
                <a:pos x="4345" y="2640"/>
              </a:cxn>
              <a:cxn ang="0">
                <a:pos x="5401" y="2622"/>
              </a:cxn>
              <a:cxn ang="0">
                <a:pos x="5761" y="2544"/>
              </a:cxn>
              <a:cxn ang="0">
                <a:pos x="5761" y="0"/>
              </a:cxn>
              <a:cxn ang="0">
                <a:pos x="0" y="0"/>
              </a:cxn>
              <a:cxn ang="0">
                <a:pos x="5" y="3979"/>
              </a:cxn>
              <a:cxn ang="0">
                <a:pos x="1193" y="2909"/>
              </a:cxn>
            </a:cxnLst>
            <a:rect l="0" t="0" r="r" b="b"/>
            <a:pathLst>
              <a:path w="5761" h="3979">
                <a:moveTo>
                  <a:pt x="1193" y="2909"/>
                </a:moveTo>
                <a:cubicBezTo>
                  <a:pt x="1793" y="2765"/>
                  <a:pt x="1688" y="2790"/>
                  <a:pt x="2737" y="2700"/>
                </a:cubicBezTo>
                <a:cubicBezTo>
                  <a:pt x="3842" y="2658"/>
                  <a:pt x="3903" y="2652"/>
                  <a:pt x="4345" y="2640"/>
                </a:cubicBezTo>
                <a:cubicBezTo>
                  <a:pt x="4789" y="2627"/>
                  <a:pt x="5165" y="2638"/>
                  <a:pt x="5401" y="2622"/>
                </a:cubicBezTo>
                <a:cubicBezTo>
                  <a:pt x="5587" y="2598"/>
                  <a:pt x="5681" y="2573"/>
                  <a:pt x="5761" y="2544"/>
                </a:cubicBezTo>
                <a:cubicBezTo>
                  <a:pt x="5761" y="1295"/>
                  <a:pt x="5761" y="0"/>
                  <a:pt x="5761" y="0"/>
                </a:cubicBezTo>
                <a:lnTo>
                  <a:pt x="0" y="0"/>
                </a:lnTo>
                <a:cubicBezTo>
                  <a:pt x="0" y="0"/>
                  <a:pt x="2" y="1989"/>
                  <a:pt x="5" y="3979"/>
                </a:cubicBezTo>
                <a:cubicBezTo>
                  <a:pt x="61" y="3716"/>
                  <a:pt x="145" y="3216"/>
                  <a:pt x="1193" y="2909"/>
                </a:cubicBezTo>
                <a:close/>
              </a:path>
            </a:pathLst>
          </a:custGeom>
          <a:solidFill>
            <a:schemeClr val="accent5">
              <a:lumMod val="60000"/>
              <a:lumOff val="40000"/>
              <a:alpha val="30000"/>
            </a:schemeClr>
          </a:solidFill>
          <a:ln w="9525">
            <a:noFill/>
            <a:round/>
            <a:headEnd/>
            <a:tailEnd/>
          </a:ln>
          <a:effectLst/>
        </p:spPr>
        <p:txBody>
          <a:bodyPr/>
          <a:lstStyle/>
          <a:p>
            <a:pPr>
              <a:defRPr/>
            </a:pPr>
            <a:endParaRPr lang="en-MY">
              <a:cs typeface="Arial" pitchFamily="34" charset="0"/>
            </a:endParaRPr>
          </a:p>
        </p:txBody>
      </p:sp>
      <p:sp>
        <p:nvSpPr>
          <p:cNvPr id="5" name="AutoShape 48"/>
          <p:cNvSpPr>
            <a:spLocks noChangeArrowheads="1"/>
          </p:cNvSpPr>
          <p:nvPr/>
        </p:nvSpPr>
        <p:spPr bwMode="gray">
          <a:xfrm>
            <a:off x="8240713" y="966788"/>
            <a:ext cx="647700" cy="649287"/>
          </a:xfrm>
          <a:prstGeom prst="roundRect">
            <a:avLst>
              <a:gd name="adj" fmla="val 16667"/>
            </a:avLst>
          </a:prstGeom>
          <a:solidFill>
            <a:srgbClr val="FCEAD8">
              <a:alpha val="0"/>
            </a:srgbClr>
          </a:solidFill>
          <a:ln w="9525">
            <a:solidFill>
              <a:srgbClr val="CD280D">
                <a:alpha val="36862"/>
              </a:srgbClr>
            </a:solidFill>
            <a:round/>
            <a:headEnd/>
            <a:tailEnd/>
          </a:ln>
        </p:spPr>
        <p:txBody>
          <a:bodyPr wrap="none"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defRPr/>
            </a:pPr>
            <a:endParaRPr lang="en-MY" altLang="en-US" smtClean="0"/>
          </a:p>
        </p:txBody>
      </p:sp>
      <p:sp>
        <p:nvSpPr>
          <p:cNvPr id="6" name="AutoShape 49"/>
          <p:cNvSpPr>
            <a:spLocks noChangeArrowheads="1"/>
          </p:cNvSpPr>
          <p:nvPr/>
        </p:nvSpPr>
        <p:spPr bwMode="gray">
          <a:xfrm>
            <a:off x="6792913" y="957263"/>
            <a:ext cx="647700" cy="649287"/>
          </a:xfrm>
          <a:prstGeom prst="roundRect">
            <a:avLst>
              <a:gd name="adj" fmla="val 16667"/>
            </a:avLst>
          </a:prstGeom>
          <a:solidFill>
            <a:srgbClr val="FCEAD8">
              <a:alpha val="0"/>
            </a:srgbClr>
          </a:solidFill>
          <a:ln w="9525">
            <a:solidFill>
              <a:srgbClr val="CD280D">
                <a:alpha val="36862"/>
              </a:srgbClr>
            </a:solidFill>
            <a:round/>
            <a:headEnd/>
            <a:tailEnd/>
          </a:ln>
        </p:spPr>
        <p:txBody>
          <a:bodyPr wrap="none"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defRPr/>
            </a:pPr>
            <a:endParaRPr lang="en-MY" altLang="en-US" smtClean="0"/>
          </a:p>
        </p:txBody>
      </p:sp>
      <p:sp>
        <p:nvSpPr>
          <p:cNvPr id="7" name="AutoShape 50"/>
          <p:cNvSpPr>
            <a:spLocks noChangeArrowheads="1"/>
          </p:cNvSpPr>
          <p:nvPr/>
        </p:nvSpPr>
        <p:spPr bwMode="gray">
          <a:xfrm>
            <a:off x="6078538" y="957263"/>
            <a:ext cx="647700" cy="649287"/>
          </a:xfrm>
          <a:prstGeom prst="roundRect">
            <a:avLst>
              <a:gd name="adj" fmla="val 16667"/>
            </a:avLst>
          </a:prstGeom>
          <a:solidFill>
            <a:srgbClr val="FCEAD8">
              <a:alpha val="0"/>
            </a:srgbClr>
          </a:solidFill>
          <a:ln w="9525">
            <a:solidFill>
              <a:srgbClr val="CD280D">
                <a:alpha val="36862"/>
              </a:srgbClr>
            </a:solidFill>
            <a:round/>
            <a:headEnd/>
            <a:tailEnd/>
          </a:ln>
        </p:spPr>
        <p:txBody>
          <a:bodyPr wrap="none"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defRPr/>
            </a:pPr>
            <a:endParaRPr lang="en-MY" altLang="en-US" smtClean="0"/>
          </a:p>
        </p:txBody>
      </p:sp>
      <p:sp>
        <p:nvSpPr>
          <p:cNvPr id="8" name="AutoShape 51"/>
          <p:cNvSpPr>
            <a:spLocks noChangeArrowheads="1"/>
          </p:cNvSpPr>
          <p:nvPr/>
        </p:nvSpPr>
        <p:spPr bwMode="gray">
          <a:xfrm>
            <a:off x="6802438" y="1690688"/>
            <a:ext cx="647700" cy="649287"/>
          </a:xfrm>
          <a:prstGeom prst="roundRect">
            <a:avLst>
              <a:gd name="adj" fmla="val 16667"/>
            </a:avLst>
          </a:prstGeom>
          <a:solidFill>
            <a:srgbClr val="FCEAD8">
              <a:alpha val="0"/>
            </a:srgbClr>
          </a:solidFill>
          <a:ln w="9525">
            <a:solidFill>
              <a:srgbClr val="CD280D">
                <a:alpha val="36862"/>
              </a:srgbClr>
            </a:solidFill>
            <a:round/>
            <a:headEnd/>
            <a:tailEnd/>
          </a:ln>
        </p:spPr>
        <p:txBody>
          <a:bodyPr wrap="none"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defRPr/>
            </a:pPr>
            <a:endParaRPr lang="en-MY" altLang="en-US" smtClean="0"/>
          </a:p>
        </p:txBody>
      </p:sp>
      <p:sp>
        <p:nvSpPr>
          <p:cNvPr id="9" name="AutoShape 52"/>
          <p:cNvSpPr>
            <a:spLocks noChangeArrowheads="1"/>
          </p:cNvSpPr>
          <p:nvPr/>
        </p:nvSpPr>
        <p:spPr bwMode="gray">
          <a:xfrm>
            <a:off x="5345113" y="1690688"/>
            <a:ext cx="647700" cy="649287"/>
          </a:xfrm>
          <a:prstGeom prst="roundRect">
            <a:avLst>
              <a:gd name="adj" fmla="val 16667"/>
            </a:avLst>
          </a:prstGeom>
          <a:solidFill>
            <a:srgbClr val="FCEAD8">
              <a:alpha val="0"/>
            </a:srgbClr>
          </a:solidFill>
          <a:ln w="9525">
            <a:solidFill>
              <a:srgbClr val="CD280D">
                <a:alpha val="36862"/>
              </a:srgbClr>
            </a:solidFill>
            <a:round/>
            <a:headEnd/>
            <a:tailEnd/>
          </a:ln>
        </p:spPr>
        <p:txBody>
          <a:bodyPr wrap="none"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defRPr/>
            </a:pPr>
            <a:endParaRPr lang="en-MY" altLang="en-US" smtClean="0"/>
          </a:p>
        </p:txBody>
      </p:sp>
      <p:sp>
        <p:nvSpPr>
          <p:cNvPr id="10" name="AutoShape 54"/>
          <p:cNvSpPr>
            <a:spLocks noChangeArrowheads="1"/>
          </p:cNvSpPr>
          <p:nvPr/>
        </p:nvSpPr>
        <p:spPr bwMode="gray">
          <a:xfrm>
            <a:off x="7696200" y="3008313"/>
            <a:ext cx="647700" cy="649287"/>
          </a:xfrm>
          <a:prstGeom prst="roundRect">
            <a:avLst>
              <a:gd name="adj" fmla="val 16667"/>
            </a:avLst>
          </a:prstGeom>
          <a:solidFill>
            <a:srgbClr val="FCEAD8">
              <a:alpha val="0"/>
            </a:srgbClr>
          </a:solidFill>
          <a:ln w="9525">
            <a:solidFill>
              <a:srgbClr val="CD280D">
                <a:alpha val="36862"/>
              </a:srgbClr>
            </a:solidFill>
            <a:round/>
            <a:headEnd/>
            <a:tailEnd/>
          </a:ln>
        </p:spPr>
        <p:txBody>
          <a:bodyPr wrap="none"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defRPr/>
            </a:pPr>
            <a:endParaRPr lang="en-MY" altLang="en-US" smtClean="0"/>
          </a:p>
        </p:txBody>
      </p:sp>
      <p:sp>
        <p:nvSpPr>
          <p:cNvPr id="11" name="AutoShape 57"/>
          <p:cNvSpPr>
            <a:spLocks noChangeArrowheads="1"/>
          </p:cNvSpPr>
          <p:nvPr/>
        </p:nvSpPr>
        <p:spPr bwMode="gray">
          <a:xfrm>
            <a:off x="7696200" y="2284413"/>
            <a:ext cx="647700" cy="649287"/>
          </a:xfrm>
          <a:prstGeom prst="roundRect">
            <a:avLst>
              <a:gd name="adj" fmla="val 16667"/>
            </a:avLst>
          </a:prstGeom>
          <a:solidFill>
            <a:srgbClr val="FCEAD8">
              <a:alpha val="0"/>
            </a:srgbClr>
          </a:solidFill>
          <a:ln w="9525">
            <a:solidFill>
              <a:srgbClr val="CD280D">
                <a:alpha val="36862"/>
              </a:srgbClr>
            </a:solidFill>
            <a:round/>
            <a:headEnd/>
            <a:tailEnd/>
          </a:ln>
        </p:spPr>
        <p:txBody>
          <a:bodyPr wrap="none"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defRPr/>
            </a:pPr>
            <a:endParaRPr lang="en-MY" altLang="en-US" smtClean="0"/>
          </a:p>
        </p:txBody>
      </p:sp>
      <p:sp>
        <p:nvSpPr>
          <p:cNvPr id="12" name="Freeform 60"/>
          <p:cNvSpPr>
            <a:spLocks/>
          </p:cNvSpPr>
          <p:nvPr/>
        </p:nvSpPr>
        <p:spPr bwMode="gray">
          <a:xfrm>
            <a:off x="381000" y="4238625"/>
            <a:ext cx="7781925" cy="2619375"/>
          </a:xfrm>
          <a:custGeom>
            <a:avLst/>
            <a:gdLst>
              <a:gd name="T0" fmla="*/ 2147483647 w 4902"/>
              <a:gd name="T1" fmla="*/ 2147483647 h 1650"/>
              <a:gd name="T2" fmla="*/ 2147483647 w 4902"/>
              <a:gd name="T3" fmla="*/ 2147483647 h 1650"/>
              <a:gd name="T4" fmla="*/ 2147483647 w 4902"/>
              <a:gd name="T5" fmla="*/ 2147483647 h 1650"/>
              <a:gd name="T6" fmla="*/ 2147483647 w 4902"/>
              <a:gd name="T7" fmla="*/ 2147483647 h 1650"/>
              <a:gd name="T8" fmla="*/ 2147483647 w 4902"/>
              <a:gd name="T9" fmla="*/ 0 h 1650"/>
              <a:gd name="T10" fmla="*/ 2147483647 w 4902"/>
              <a:gd name="T11" fmla="*/ 2147483647 h 1650"/>
              <a:gd name="T12" fmla="*/ 2147483647 w 4902"/>
              <a:gd name="T13" fmla="*/ 2147483647 h 1650"/>
              <a:gd name="T14" fmla="*/ 0 w 4902"/>
              <a:gd name="T15" fmla="*/ 2147483647 h 1650"/>
              <a:gd name="T16" fmla="*/ 2147483647 w 4902"/>
              <a:gd name="T17" fmla="*/ 2147483647 h 1650"/>
              <a:gd name="T18" fmla="*/ 2147483647 w 4902"/>
              <a:gd name="T19" fmla="*/ 2147483647 h 1650"/>
              <a:gd name="T20" fmla="*/ 2147483647 w 4902"/>
              <a:gd name="T21" fmla="*/ 2147483647 h 1650"/>
              <a:gd name="T22" fmla="*/ 2147483647 w 4902"/>
              <a:gd name="T23" fmla="*/ 2147483647 h 16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902" h="1650">
                <a:moveTo>
                  <a:pt x="432" y="1650"/>
                </a:moveTo>
                <a:cubicBezTo>
                  <a:pt x="432" y="1650"/>
                  <a:pt x="624" y="1650"/>
                  <a:pt x="816" y="1650"/>
                </a:cubicBezTo>
                <a:cubicBezTo>
                  <a:pt x="816" y="1650"/>
                  <a:pt x="384" y="1170"/>
                  <a:pt x="1056" y="642"/>
                </a:cubicBezTo>
                <a:cubicBezTo>
                  <a:pt x="1356" y="408"/>
                  <a:pt x="1711" y="269"/>
                  <a:pt x="2352" y="162"/>
                </a:cubicBezTo>
                <a:cubicBezTo>
                  <a:pt x="2993" y="55"/>
                  <a:pt x="4894" y="16"/>
                  <a:pt x="4902" y="0"/>
                </a:cubicBezTo>
                <a:lnTo>
                  <a:pt x="2400" y="66"/>
                </a:lnTo>
                <a:cubicBezTo>
                  <a:pt x="1727" y="141"/>
                  <a:pt x="1264" y="186"/>
                  <a:pt x="864" y="450"/>
                </a:cubicBezTo>
                <a:cubicBezTo>
                  <a:pt x="464" y="714"/>
                  <a:pt x="8" y="1450"/>
                  <a:pt x="0" y="1650"/>
                </a:cubicBezTo>
                <a:lnTo>
                  <a:pt x="816" y="1650"/>
                </a:lnTo>
                <a:lnTo>
                  <a:pt x="144" y="1650"/>
                </a:lnTo>
                <a:lnTo>
                  <a:pt x="576" y="1650"/>
                </a:lnTo>
                <a:lnTo>
                  <a:pt x="432" y="1650"/>
                </a:lnTo>
                <a:close/>
              </a:path>
            </a:pathLst>
          </a:custGeom>
          <a:solidFill>
            <a:srgbClr val="92D050"/>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61"/>
          <p:cNvSpPr>
            <a:spLocks/>
          </p:cNvSpPr>
          <p:nvPr/>
        </p:nvSpPr>
        <p:spPr bwMode="gray">
          <a:xfrm>
            <a:off x="0" y="4038600"/>
            <a:ext cx="9161463" cy="2819400"/>
          </a:xfrm>
          <a:custGeom>
            <a:avLst/>
            <a:gdLst>
              <a:gd name="T0" fmla="*/ 0 w 5771"/>
              <a:gd name="T1" fmla="*/ 2147483647 h 1776"/>
              <a:gd name="T2" fmla="*/ 2147483647 w 5771"/>
              <a:gd name="T3" fmla="*/ 2147483647 h 1776"/>
              <a:gd name="T4" fmla="*/ 2147483647 w 5771"/>
              <a:gd name="T5" fmla="*/ 2147483647 h 1776"/>
              <a:gd name="T6" fmla="*/ 2147483647 w 5771"/>
              <a:gd name="T7" fmla="*/ 2147483647 h 1776"/>
              <a:gd name="T8" fmla="*/ 2147483647 w 5771"/>
              <a:gd name="T9" fmla="*/ 0 h 1776"/>
              <a:gd name="T10" fmla="*/ 2147483647 w 5771"/>
              <a:gd name="T11" fmla="*/ 2147483647 h 1776"/>
              <a:gd name="T12" fmla="*/ 2147483647 w 5771"/>
              <a:gd name="T13" fmla="*/ 2147483647 h 1776"/>
              <a:gd name="T14" fmla="*/ 2147483647 w 5771"/>
              <a:gd name="T15" fmla="*/ 2147483647 h 1776"/>
              <a:gd name="T16" fmla="*/ 2147483647 w 5771"/>
              <a:gd name="T17" fmla="*/ 2147483647 h 1776"/>
              <a:gd name="T18" fmla="*/ 2147483647 w 5771"/>
              <a:gd name="T19" fmla="*/ 2147483647 h 1776"/>
              <a:gd name="T20" fmla="*/ 0 w 5771"/>
              <a:gd name="T21" fmla="*/ 2147483647 h 1776"/>
              <a:gd name="T22" fmla="*/ 0 w 5771"/>
              <a:gd name="T23" fmla="*/ 2147483647 h 1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771" h="1776">
                <a:moveTo>
                  <a:pt x="0" y="1248"/>
                </a:moveTo>
                <a:cubicBezTo>
                  <a:pt x="157" y="883"/>
                  <a:pt x="482" y="625"/>
                  <a:pt x="954" y="441"/>
                </a:cubicBezTo>
                <a:cubicBezTo>
                  <a:pt x="1426" y="257"/>
                  <a:pt x="2096" y="208"/>
                  <a:pt x="2832" y="144"/>
                </a:cubicBezTo>
                <a:cubicBezTo>
                  <a:pt x="3563" y="84"/>
                  <a:pt x="4854" y="107"/>
                  <a:pt x="5343" y="83"/>
                </a:cubicBezTo>
                <a:cubicBezTo>
                  <a:pt x="5500" y="71"/>
                  <a:pt x="5732" y="23"/>
                  <a:pt x="5769" y="0"/>
                </a:cubicBezTo>
                <a:lnTo>
                  <a:pt x="5771" y="28"/>
                </a:lnTo>
                <a:cubicBezTo>
                  <a:pt x="5743" y="51"/>
                  <a:pt x="5593" y="111"/>
                  <a:pt x="5103" y="146"/>
                </a:cubicBezTo>
                <a:cubicBezTo>
                  <a:pt x="4638" y="179"/>
                  <a:pt x="3544" y="144"/>
                  <a:pt x="2832" y="240"/>
                </a:cubicBezTo>
                <a:cubicBezTo>
                  <a:pt x="2120" y="336"/>
                  <a:pt x="1464" y="464"/>
                  <a:pt x="1104" y="720"/>
                </a:cubicBezTo>
                <a:cubicBezTo>
                  <a:pt x="744" y="976"/>
                  <a:pt x="588" y="1407"/>
                  <a:pt x="672" y="1776"/>
                </a:cubicBezTo>
                <a:cubicBezTo>
                  <a:pt x="336" y="1776"/>
                  <a:pt x="0" y="1776"/>
                  <a:pt x="0" y="1776"/>
                </a:cubicBezTo>
                <a:cubicBezTo>
                  <a:pt x="0" y="1776"/>
                  <a:pt x="0" y="1248"/>
                  <a:pt x="0" y="1248"/>
                </a:cubicBezTo>
                <a:close/>
              </a:path>
            </a:pathLst>
          </a:custGeom>
          <a:solidFill>
            <a:srgbClr val="F0994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pic>
        <p:nvPicPr>
          <p:cNvPr id="14" name="Picture 45" descr="화살_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gray">
          <a:xfrm>
            <a:off x="2987675" y="260350"/>
            <a:ext cx="2435225" cy="2435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34" descr="Untitled-1.pn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175" y="552450"/>
            <a:ext cx="9144000" cy="5494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2" descr="C:\Users\Tasir\Desktop\template\kssr2.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148263" y="-171450"/>
            <a:ext cx="3635375" cy="3635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 name="TextBox 16"/>
          <p:cNvSpPr txBox="1"/>
          <p:nvPr/>
        </p:nvSpPr>
        <p:spPr>
          <a:xfrm>
            <a:off x="611188" y="115888"/>
            <a:ext cx="2500312" cy="261937"/>
          </a:xfrm>
          <a:prstGeom prst="rect">
            <a:avLst/>
          </a:prstGeom>
          <a:noFill/>
        </p:spPr>
        <p:txBody>
          <a:bodyPr wrap="none">
            <a:spAutoFit/>
          </a:bodyPr>
          <a:lstStyle/>
          <a:p>
            <a:pPr>
              <a:defRPr/>
            </a:pPr>
            <a:r>
              <a:rPr lang="en-US" sz="1100" dirty="0">
                <a:solidFill>
                  <a:srgbClr val="0070C0"/>
                </a:solidFill>
                <a:effectLst>
                  <a:outerShdw blurRad="38100" dist="38100" dir="2700000" algn="tl">
                    <a:srgbClr val="000000">
                      <a:alpha val="43137"/>
                    </a:srgbClr>
                  </a:outerShdw>
                </a:effectLst>
                <a:latin typeface="Trebuchet MS" pitchFamily="34" charset="0"/>
                <a:cs typeface="Arial" pitchFamily="34" charset="0"/>
              </a:rPr>
              <a:t>KEMENTERIAN PENDIDIKAN MALAYSIA</a:t>
            </a:r>
            <a:endParaRPr lang="en-MY" sz="1100" dirty="0">
              <a:solidFill>
                <a:srgbClr val="0070C0"/>
              </a:solidFill>
              <a:effectLst>
                <a:outerShdw blurRad="38100" dist="38100" dir="2700000" algn="tl">
                  <a:srgbClr val="000000">
                    <a:alpha val="43137"/>
                  </a:srgbClr>
                </a:outerShdw>
              </a:effectLst>
              <a:latin typeface="Trebuchet MS" pitchFamily="34" charset="0"/>
              <a:cs typeface="Arial" pitchFamily="34" charset="0"/>
            </a:endParaRPr>
          </a:p>
        </p:txBody>
      </p:sp>
      <p:pic>
        <p:nvPicPr>
          <p:cNvPr id="18" name="Picture 37"/>
          <p:cNvPicPr>
            <a:picLocks noChangeAspect="1"/>
          </p:cNvPicPr>
          <p:nvPr userDrawn="1"/>
        </p:nvPicPr>
        <p:blipFill>
          <a:blip r:embed="rId5"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141288" y="-26988"/>
            <a:ext cx="533400" cy="5334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5" name="Rectangle 3"/>
          <p:cNvSpPr>
            <a:spLocks noGrp="1" noChangeArrowheads="1"/>
          </p:cNvSpPr>
          <p:nvPr>
            <p:ph type="subTitle" idx="1"/>
          </p:nvPr>
        </p:nvSpPr>
        <p:spPr>
          <a:xfrm>
            <a:off x="4638675" y="5867400"/>
            <a:ext cx="4343400" cy="304800"/>
          </a:xfrm>
        </p:spPr>
        <p:txBody>
          <a:bodyPr/>
          <a:lstStyle>
            <a:lvl1pPr marL="0" indent="0" algn="r">
              <a:buFont typeface="Wingdings" pitchFamily="2" charset="2"/>
              <a:buNone/>
              <a:defRPr sz="1600">
                <a:solidFill>
                  <a:srgbClr val="000000"/>
                </a:solidFill>
              </a:defRPr>
            </a:lvl1pPr>
          </a:lstStyle>
          <a:p>
            <a:r>
              <a:rPr lang="en-US" smtClean="0"/>
              <a:t>Click to edit Master subtitle style</a:t>
            </a:r>
            <a:endParaRPr lang="en-MY"/>
          </a:p>
        </p:txBody>
      </p:sp>
      <p:sp>
        <p:nvSpPr>
          <p:cNvPr id="3074" name="Rectangle 2"/>
          <p:cNvSpPr>
            <a:spLocks noGrp="1" noChangeArrowheads="1"/>
          </p:cNvSpPr>
          <p:nvPr>
            <p:ph type="ctrTitle"/>
          </p:nvPr>
        </p:nvSpPr>
        <p:spPr>
          <a:xfrm>
            <a:off x="1866900" y="5105400"/>
            <a:ext cx="7124700" cy="381000"/>
          </a:xfrm>
        </p:spPr>
        <p:txBody>
          <a:bodyPr/>
          <a:lstStyle>
            <a:lvl1pPr algn="r">
              <a:defRPr sz="3800" b="1">
                <a:solidFill>
                  <a:schemeClr val="tx1"/>
                </a:solidFill>
              </a:defRPr>
            </a:lvl1pPr>
          </a:lstStyle>
          <a:p>
            <a:r>
              <a:rPr lang="en-US" smtClean="0"/>
              <a:t>Click to edit Master title style</a:t>
            </a:r>
            <a:endParaRPr lang="en-MY"/>
          </a:p>
        </p:txBody>
      </p:sp>
      <p:sp>
        <p:nvSpPr>
          <p:cNvPr id="19" name="Rectangle 5"/>
          <p:cNvSpPr>
            <a:spLocks noGrp="1" noChangeArrowheads="1"/>
          </p:cNvSpPr>
          <p:nvPr>
            <p:ph type="ftr" sz="quarter" idx="10"/>
          </p:nvPr>
        </p:nvSpPr>
        <p:spPr>
          <a:xfrm>
            <a:off x="2971800" y="6573838"/>
            <a:ext cx="2895600" cy="168275"/>
          </a:xfrm>
          <a:prstGeom prst="rect">
            <a:avLst/>
          </a:prstGeom>
        </p:spPr>
        <p:txBody>
          <a:bodyPr/>
          <a:lstStyle>
            <a:lvl1pPr>
              <a:defRPr sz="1000" b="0" i="0">
                <a:solidFill>
                  <a:srgbClr val="000000"/>
                </a:solidFill>
                <a:cs typeface="Arial" pitchFamily="34" charset="0"/>
              </a:defRPr>
            </a:lvl1pPr>
          </a:lstStyle>
          <a:p>
            <a:pPr>
              <a:defRPr/>
            </a:pPr>
            <a:endParaRPr lang="en-US"/>
          </a:p>
        </p:txBody>
      </p:sp>
      <p:sp>
        <p:nvSpPr>
          <p:cNvPr id="20" name="Rectangle 6"/>
          <p:cNvSpPr>
            <a:spLocks noGrp="1" noChangeArrowheads="1"/>
          </p:cNvSpPr>
          <p:nvPr>
            <p:ph type="sldNum" sz="quarter" idx="11"/>
          </p:nvPr>
        </p:nvSpPr>
        <p:spPr>
          <a:xfrm>
            <a:off x="8459788" y="6524625"/>
            <a:ext cx="576262" cy="217488"/>
          </a:xfrm>
        </p:spPr>
        <p:txBody>
          <a:bodyPr/>
          <a:lstStyle>
            <a:lvl1pPr algn="ctr">
              <a:defRPr>
                <a:latin typeface="Arial" charset="0"/>
              </a:defRPr>
            </a:lvl1pPr>
          </a:lstStyle>
          <a:p>
            <a:pPr>
              <a:defRPr/>
            </a:pPr>
            <a:fld id="{2F0D82B3-5EDD-4CB9-B3F1-71AC93784E95}" type="slidenum">
              <a:rPr lang="en-US"/>
              <a:pPr>
                <a:defRPr/>
              </a:pPr>
              <a:t>‹#›</a:t>
            </a:fld>
            <a:endParaRPr lang="en-US" dirty="0"/>
          </a:p>
        </p:txBody>
      </p:sp>
      <p:sp>
        <p:nvSpPr>
          <p:cNvPr id="21" name="Rectangle 4"/>
          <p:cNvSpPr>
            <a:spLocks noGrp="1" noChangeArrowheads="1"/>
          </p:cNvSpPr>
          <p:nvPr>
            <p:ph type="dt" sz="half" idx="12"/>
          </p:nvPr>
        </p:nvSpPr>
        <p:spPr>
          <a:xfrm>
            <a:off x="250825" y="6573838"/>
            <a:ext cx="1081088" cy="284162"/>
          </a:xfrm>
          <a:prstGeom prst="rect">
            <a:avLst/>
          </a:prstGeom>
        </p:spPr>
        <p:txBody>
          <a:bodyPr/>
          <a:lstStyle>
            <a:lvl1pPr algn="l">
              <a:defRPr sz="1400" b="0">
                <a:solidFill>
                  <a:srgbClr val="000000"/>
                </a:solidFill>
                <a:latin typeface="Arial" charset="0"/>
                <a:cs typeface="Arial" pitchFamily="34" charset="0"/>
              </a:defRPr>
            </a:lvl1pPr>
          </a:lstStyle>
          <a:p>
            <a:pPr>
              <a:defRPr/>
            </a:pPr>
            <a:fld id="{1A94642A-B8EE-4414-96DA-366AF94384AC}" type="datetimeFigureOut">
              <a:rPr lang="en-US"/>
              <a:pPr>
                <a:defRPr/>
              </a:pPr>
              <a:t>5/4/2014</a:t>
            </a:fld>
            <a:endParaRPr lang="en-US" dirty="0"/>
          </a:p>
        </p:txBody>
      </p:sp>
    </p:spTree>
    <p:extLst>
      <p:ext uri="{BB962C8B-B14F-4D97-AF65-F5344CB8AC3E}">
        <p14:creationId xmlns="" xmlns:p14="http://schemas.microsoft.com/office/powerpoint/2010/main" val="2556516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Rectangle 6"/>
          <p:cNvSpPr>
            <a:spLocks noGrp="1" noChangeArrowheads="1"/>
          </p:cNvSpPr>
          <p:nvPr>
            <p:ph type="sldNum" sz="quarter" idx="10"/>
          </p:nvPr>
        </p:nvSpPr>
        <p:spPr>
          <a:ln/>
        </p:spPr>
        <p:txBody>
          <a:bodyPr/>
          <a:lstStyle>
            <a:lvl1pPr>
              <a:defRPr/>
            </a:lvl1pPr>
          </a:lstStyle>
          <a:p>
            <a:pPr>
              <a:defRPr/>
            </a:pPr>
            <a:fld id="{436F187B-AD3B-464D-AE5F-BB8B0E2A97DC}" type="slidenum">
              <a:rPr lang="en-US"/>
              <a:pPr>
                <a:defRPr/>
              </a:pPr>
              <a:t>‹#›</a:t>
            </a:fld>
            <a:endParaRPr lang="en-US" dirty="0"/>
          </a:p>
        </p:txBody>
      </p:sp>
    </p:spTree>
    <p:extLst>
      <p:ext uri="{BB962C8B-B14F-4D97-AF65-F5344CB8AC3E}">
        <p14:creationId xmlns="" xmlns:p14="http://schemas.microsoft.com/office/powerpoint/2010/main" val="747932870"/>
      </p:ext>
    </p:extLst>
  </p:cSld>
  <p:clrMapOvr>
    <a:masterClrMapping/>
  </p:clrMapOvr>
  <p:transition spd="slow">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81000"/>
            <a:ext cx="2057400" cy="6019800"/>
          </a:xfrm>
        </p:spPr>
        <p:txBody>
          <a:bodyPr vert="eaVert"/>
          <a:lstStyle/>
          <a:p>
            <a:r>
              <a:rPr lang="en-US" smtClean="0"/>
              <a:t>Click to edit Master title style</a:t>
            </a:r>
            <a:endParaRPr lang="en-MY"/>
          </a:p>
        </p:txBody>
      </p:sp>
      <p:sp>
        <p:nvSpPr>
          <p:cNvPr id="3" name="Vertical Text Placeholder 2"/>
          <p:cNvSpPr>
            <a:spLocks noGrp="1"/>
          </p:cNvSpPr>
          <p:nvPr>
            <p:ph type="body" orient="vert" idx="1"/>
          </p:nvPr>
        </p:nvSpPr>
        <p:spPr>
          <a:xfrm>
            <a:off x="457200" y="3810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Rectangle 6"/>
          <p:cNvSpPr>
            <a:spLocks noGrp="1" noChangeArrowheads="1"/>
          </p:cNvSpPr>
          <p:nvPr>
            <p:ph type="sldNum" sz="quarter" idx="10"/>
          </p:nvPr>
        </p:nvSpPr>
        <p:spPr>
          <a:ln/>
        </p:spPr>
        <p:txBody>
          <a:bodyPr/>
          <a:lstStyle>
            <a:lvl1pPr>
              <a:defRPr/>
            </a:lvl1pPr>
          </a:lstStyle>
          <a:p>
            <a:pPr>
              <a:defRPr/>
            </a:pPr>
            <a:fld id="{E0545AB7-261B-4EA4-A0CC-434C2BF4BBCD}" type="slidenum">
              <a:rPr lang="en-US"/>
              <a:pPr>
                <a:defRPr/>
              </a:pPr>
              <a:t>‹#›</a:t>
            </a:fld>
            <a:endParaRPr lang="en-US" dirty="0"/>
          </a:p>
        </p:txBody>
      </p:sp>
    </p:spTree>
    <p:extLst>
      <p:ext uri="{BB962C8B-B14F-4D97-AF65-F5344CB8AC3E}">
        <p14:creationId xmlns="" xmlns:p14="http://schemas.microsoft.com/office/powerpoint/2010/main" val="1382870304"/>
      </p:ext>
    </p:extLst>
  </p:cSld>
  <p:clrMapOvr>
    <a:masterClrMapping/>
  </p:clrMapOvr>
  <p:transition spd="slow">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4" name="Picture 8"/>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42863" y="0"/>
            <a:ext cx="9101137" cy="6880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4"/>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15875" y="0"/>
            <a:ext cx="9172575" cy="2819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0" y="3048000"/>
            <a:ext cx="4343400" cy="1362075"/>
          </a:xfrm>
        </p:spPr>
        <p:txBody>
          <a:bodyPr anchor="b"/>
          <a:lstStyle>
            <a:lvl1pPr algn="l">
              <a:defRPr sz="4000" b="1" cap="small" baseline="0">
                <a:solidFill>
                  <a:srgbClr val="003300"/>
                </a:solidFill>
              </a:defRPr>
            </a:lvl1pPr>
          </a:lstStyle>
          <a:p>
            <a:r>
              <a:rPr lang="en-US" smtClean="0"/>
              <a:t>Click to edit Master title style</a:t>
            </a:r>
            <a:endParaRPr lang="en-US" dirty="0"/>
          </a:p>
        </p:txBody>
      </p:sp>
      <p:sp>
        <p:nvSpPr>
          <p:cNvPr id="10" name="Picture Placeholder 9"/>
          <p:cNvSpPr>
            <a:spLocks noGrp="1"/>
          </p:cNvSpPr>
          <p:nvPr>
            <p:ph type="pic" sz="quarter" idx="13"/>
          </p:nvPr>
        </p:nvSpPr>
        <p:spPr>
          <a:xfrm>
            <a:off x="6781800" y="5334000"/>
            <a:ext cx="2133600" cy="990600"/>
          </a:xfrm>
        </p:spPr>
        <p:txBody>
          <a:bodyPr rtlCol="0">
            <a:normAutofit/>
          </a:bodyPr>
          <a:lstStyle>
            <a:lvl1pPr marL="0" indent="0" algn="ctr">
              <a:buNone/>
              <a:defRPr sz="1800"/>
            </a:lvl1pPr>
          </a:lstStyle>
          <a:p>
            <a:pPr lvl="0"/>
            <a:r>
              <a:rPr lang="en-US" noProof="0" smtClean="0"/>
              <a:t>Click icon to add picture</a:t>
            </a:r>
            <a:endParaRPr lang="en-US" noProof="0" dirty="0"/>
          </a:p>
        </p:txBody>
      </p:sp>
      <p:sp>
        <p:nvSpPr>
          <p:cNvPr id="6" name="Date Placeholder 3"/>
          <p:cNvSpPr>
            <a:spLocks noGrp="1"/>
          </p:cNvSpPr>
          <p:nvPr>
            <p:ph type="dt" sz="half" idx="14"/>
          </p:nvPr>
        </p:nvSpPr>
        <p:spPr>
          <a:xfrm>
            <a:off x="762000" y="6356350"/>
            <a:ext cx="2133600" cy="365125"/>
          </a:xfrm>
          <a:prstGeom prst="rect">
            <a:avLst/>
          </a:prstGeom>
        </p:spPr>
        <p:txBody>
          <a:bodyPr/>
          <a:lstStyle>
            <a:lvl1pPr>
              <a:defRPr>
                <a:cs typeface="Arial" pitchFamily="34" charset="0"/>
              </a:defRPr>
            </a:lvl1pPr>
          </a:lstStyle>
          <a:p>
            <a:pPr>
              <a:defRPr/>
            </a:pPr>
            <a:fld id="{B5E08C06-72CE-4A8C-8C83-DC008995E06C}" type="datetimeFigureOut">
              <a:rPr lang="en-US"/>
              <a:pPr>
                <a:defRPr/>
              </a:pPr>
              <a:t>5/4/2014</a:t>
            </a:fld>
            <a:endParaRPr lang="en-US" dirty="0"/>
          </a:p>
        </p:txBody>
      </p:sp>
      <p:sp>
        <p:nvSpPr>
          <p:cNvPr id="7" name="Footer Placeholder 4"/>
          <p:cNvSpPr>
            <a:spLocks noGrp="1"/>
          </p:cNvSpPr>
          <p:nvPr>
            <p:ph type="ftr" sz="quarter" idx="15"/>
          </p:nvPr>
        </p:nvSpPr>
        <p:spPr>
          <a:xfrm>
            <a:off x="3352800" y="6356350"/>
            <a:ext cx="2895600" cy="365125"/>
          </a:xfrm>
          <a:prstGeom prst="rect">
            <a:avLst/>
          </a:prstGeom>
        </p:spPr>
        <p:txBody>
          <a:bodyPr/>
          <a:lstStyle>
            <a:lvl1pPr>
              <a:defRPr>
                <a:cs typeface="Arial" pitchFamily="34" charset="0"/>
              </a:defRPr>
            </a:lvl1pPr>
          </a:lstStyle>
          <a:p>
            <a:pPr>
              <a:defRPr/>
            </a:pPr>
            <a:endParaRPr lang="en-US"/>
          </a:p>
        </p:txBody>
      </p:sp>
      <p:sp>
        <p:nvSpPr>
          <p:cNvPr id="8" name="Slide Number Placeholder 5"/>
          <p:cNvSpPr>
            <a:spLocks noGrp="1"/>
          </p:cNvSpPr>
          <p:nvPr>
            <p:ph type="sldNum" sz="quarter" idx="16"/>
          </p:nvPr>
        </p:nvSpPr>
        <p:spPr/>
        <p:txBody>
          <a:bodyPr/>
          <a:lstStyle>
            <a:lvl1pPr>
              <a:defRPr/>
            </a:lvl1pPr>
          </a:lstStyle>
          <a:p>
            <a:pPr>
              <a:defRPr/>
            </a:pPr>
            <a:fld id="{3907A1CC-6088-4586-9FB4-B30E4D4A3615}" type="slidenum">
              <a:rPr lang="en-US"/>
              <a:pPr>
                <a:defRPr/>
              </a:pPr>
              <a:t>‹#›</a:t>
            </a:fld>
            <a:endParaRPr lang="en-US" dirty="0"/>
          </a:p>
        </p:txBody>
      </p:sp>
    </p:spTree>
    <p:extLst>
      <p:ext uri="{BB962C8B-B14F-4D97-AF65-F5344CB8AC3E}">
        <p14:creationId xmlns="" xmlns:p14="http://schemas.microsoft.com/office/powerpoint/2010/main" val="2889961499"/>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269632"/>
            <a:ext cx="8077200" cy="1143000"/>
          </a:xfrm>
        </p:spPr>
        <p:txBody>
          <a:bodyPr/>
          <a:lstStyle>
            <a:lvl1pPr algn="l">
              <a:defRPr lang="en-US" dirty="0"/>
            </a:lvl1pPr>
          </a:lstStyle>
          <a:p>
            <a:r>
              <a:rPr lang="en-US" smtClean="0"/>
              <a:t>Click to edit Master title style</a:t>
            </a:r>
            <a:endParaRPr lang="en-US" dirty="0"/>
          </a:p>
        </p:txBody>
      </p:sp>
      <p:sp>
        <p:nvSpPr>
          <p:cNvPr id="3" name="Content Placeholder 2"/>
          <p:cNvSpPr>
            <a:spLocks noGrp="1"/>
          </p:cNvSpPr>
          <p:nvPr>
            <p:ph idx="1"/>
          </p:nvPr>
        </p:nvSpPr>
        <p:spPr>
          <a:xfrm>
            <a:off x="762000" y="1596413"/>
            <a:ext cx="8077200" cy="4297363"/>
          </a:xfrm>
        </p:spPr>
        <p:txBody>
          <a:bodyPr>
            <a:normAutofit/>
          </a:bodyPr>
          <a:lstStyle>
            <a:lvl1pPr>
              <a:defRPr sz="3200">
                <a:latin typeface="+mn-lt"/>
              </a:defRPr>
            </a:lvl1pPr>
            <a:lvl2pPr>
              <a:defRPr sz="2800">
                <a:latin typeface="+mn-lt"/>
              </a:defRPr>
            </a:lvl2pPr>
            <a:lvl3pPr>
              <a:defRPr sz="2400">
                <a:latin typeface="+mn-lt"/>
              </a:defRPr>
            </a:lvl3pPr>
            <a:lvl4pPr>
              <a:defRPr sz="2400">
                <a:latin typeface="+mn-lt"/>
              </a:defRPr>
            </a:lvl4pPr>
            <a:lvl5pPr>
              <a:defRPr sz="24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62000" y="6356350"/>
            <a:ext cx="2133600" cy="365125"/>
          </a:xfrm>
          <a:prstGeom prst="rect">
            <a:avLst/>
          </a:prstGeom>
        </p:spPr>
        <p:txBody>
          <a:bodyPr/>
          <a:lstStyle>
            <a:lvl1pPr>
              <a:defRPr>
                <a:cs typeface="Arial" pitchFamily="34" charset="0"/>
              </a:defRPr>
            </a:lvl1pPr>
          </a:lstStyle>
          <a:p>
            <a:pPr>
              <a:defRPr/>
            </a:pPr>
            <a:fld id="{1AFF8594-71F0-4CB8-B60D-3B97DC92EB10}" type="datetimeFigureOut">
              <a:rPr lang="en-US"/>
              <a:pPr>
                <a:defRPr/>
              </a:pPr>
              <a:t>5/4/2014</a:t>
            </a:fld>
            <a:endParaRPr lang="en-US" dirty="0"/>
          </a:p>
        </p:txBody>
      </p:sp>
      <p:sp>
        <p:nvSpPr>
          <p:cNvPr id="5" name="Footer Placeholder 4"/>
          <p:cNvSpPr>
            <a:spLocks noGrp="1"/>
          </p:cNvSpPr>
          <p:nvPr>
            <p:ph type="ftr" sz="quarter" idx="11"/>
          </p:nvPr>
        </p:nvSpPr>
        <p:spPr>
          <a:xfrm>
            <a:off x="3352800" y="6356350"/>
            <a:ext cx="2895600" cy="365125"/>
          </a:xfrm>
          <a:prstGeom prst="rect">
            <a:avLst/>
          </a:prstGeom>
        </p:spPr>
        <p:txBody>
          <a:bodyPr/>
          <a:lstStyle>
            <a:lvl1pPr>
              <a:defRPr>
                <a:cs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661EC80-DAF9-4121-AA6C-7969A2EC1D0A}" type="slidenum">
              <a:rPr lang="en-US"/>
              <a:pPr>
                <a:defRPr/>
              </a:pPr>
              <a:t>‹#›</a:t>
            </a:fld>
            <a:endParaRPr lang="en-US" dirty="0"/>
          </a:p>
        </p:txBody>
      </p:sp>
    </p:spTree>
    <p:extLst>
      <p:ext uri="{BB962C8B-B14F-4D97-AF65-F5344CB8AC3E}">
        <p14:creationId xmlns="" xmlns:p14="http://schemas.microsoft.com/office/powerpoint/2010/main" val="3246589745"/>
      </p:ext>
    </p:extLst>
  </p:cSld>
  <p:clrMapOvr>
    <a:masterClrMapping/>
  </p:clrMapOvr>
  <p:transition spd="slow">
    <p:wipe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972263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012929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23"/>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228600" y="6321425"/>
            <a:ext cx="5334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914400" y="404664"/>
            <a:ext cx="5961856" cy="792088"/>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nSpc>
                <a:spcPct val="85000"/>
              </a:lnSpc>
              <a:defRPr b="1" cap="none" spc="50">
                <a:ln w="11430"/>
                <a:gradFill>
                  <a:gsLst>
                    <a:gs pos="25000">
                      <a:schemeClr val="tx1">
                        <a:lumMod val="75000"/>
                        <a:lumOff val="25000"/>
                      </a:schemeClr>
                    </a:gs>
                    <a:gs pos="100000">
                      <a:schemeClr val="tx1"/>
                    </a:gs>
                  </a:gsLst>
                  <a:lin ang="5400000"/>
                </a:gradFill>
                <a:effectLst>
                  <a:outerShdw blurRad="76200" dist="50800" dir="5400000" algn="tl" rotWithShape="0">
                    <a:srgbClr val="000000">
                      <a:alpha val="65000"/>
                    </a:srgbClr>
                  </a:outerShdw>
                </a:effectLst>
              </a:defRPr>
            </a:lvl1pPr>
          </a:lstStyle>
          <a:p>
            <a:r>
              <a:rPr lang="en-US" smtClean="0"/>
              <a:t>Click to edit Master title style</a:t>
            </a:r>
            <a:endParaRPr lang="en-MY"/>
          </a:p>
        </p:txBody>
      </p:sp>
      <p:sp>
        <p:nvSpPr>
          <p:cNvPr id="3" name="Content Placeholder 2"/>
          <p:cNvSpPr>
            <a:spLocks noGrp="1"/>
          </p:cNvSpPr>
          <p:nvPr>
            <p:ph idx="1"/>
          </p:nvPr>
        </p:nvSpPr>
        <p:spPr/>
        <p:txBody>
          <a:bodyPr/>
          <a:lstStyle>
            <a:lvl1pPr>
              <a:defRPr sz="2400" b="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Tree>
    <p:extLst>
      <p:ext uri="{BB962C8B-B14F-4D97-AF65-F5344CB8AC3E}">
        <p14:creationId xmlns="" xmlns:p14="http://schemas.microsoft.com/office/powerpoint/2010/main" val="1593732748"/>
      </p:ext>
    </p:extLst>
  </p:cSld>
  <p:clrMapOvr>
    <a:masterClrMapping/>
  </p:clrMapOvr>
  <p:transition spd="slow">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M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C651ADA1-15CA-475F-BD76-826620A874A8}" type="slidenum">
              <a:rPr lang="en-US"/>
              <a:pPr>
                <a:defRPr/>
              </a:pPr>
              <a:t>‹#›</a:t>
            </a:fld>
            <a:endParaRPr lang="en-US" dirty="0"/>
          </a:p>
        </p:txBody>
      </p:sp>
    </p:spTree>
    <p:extLst>
      <p:ext uri="{BB962C8B-B14F-4D97-AF65-F5344CB8AC3E}">
        <p14:creationId xmlns="" xmlns:p14="http://schemas.microsoft.com/office/powerpoint/2010/main" val="2631571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sz="half" idx="1"/>
          </p:nvPr>
        </p:nvSpPr>
        <p:spPr>
          <a:xfrm>
            <a:off x="457200" y="14478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Content Placeholder 3"/>
          <p:cNvSpPr>
            <a:spLocks noGrp="1"/>
          </p:cNvSpPr>
          <p:nvPr>
            <p:ph sz="half" idx="2"/>
          </p:nvPr>
        </p:nvSpPr>
        <p:spPr>
          <a:xfrm>
            <a:off x="4648200" y="14478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Rectangle 6"/>
          <p:cNvSpPr>
            <a:spLocks noGrp="1" noChangeArrowheads="1"/>
          </p:cNvSpPr>
          <p:nvPr>
            <p:ph type="sldNum" sz="quarter" idx="10"/>
          </p:nvPr>
        </p:nvSpPr>
        <p:spPr>
          <a:ln/>
        </p:spPr>
        <p:txBody>
          <a:bodyPr/>
          <a:lstStyle>
            <a:lvl1pPr>
              <a:defRPr/>
            </a:lvl1pPr>
          </a:lstStyle>
          <a:p>
            <a:pPr>
              <a:defRPr/>
            </a:pPr>
            <a:fld id="{2BE43AE0-8E00-4FAD-85D6-45B10E84F4A7}" type="slidenum">
              <a:rPr lang="en-US"/>
              <a:pPr>
                <a:defRPr/>
              </a:pPr>
              <a:t>‹#›</a:t>
            </a:fld>
            <a:endParaRPr lang="en-US" dirty="0"/>
          </a:p>
        </p:txBody>
      </p:sp>
    </p:spTree>
    <p:extLst>
      <p:ext uri="{BB962C8B-B14F-4D97-AF65-F5344CB8AC3E}">
        <p14:creationId xmlns="" xmlns:p14="http://schemas.microsoft.com/office/powerpoint/2010/main" val="2218049737"/>
      </p:ext>
    </p:extLst>
  </p:cSld>
  <p:clrMapOvr>
    <a:masterClrMapping/>
  </p:clrMapOvr>
  <p:transition spd="slow">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M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7" name="Rectangle 6"/>
          <p:cNvSpPr>
            <a:spLocks noGrp="1" noChangeArrowheads="1"/>
          </p:cNvSpPr>
          <p:nvPr>
            <p:ph type="sldNum" sz="quarter" idx="10"/>
          </p:nvPr>
        </p:nvSpPr>
        <p:spPr>
          <a:ln/>
        </p:spPr>
        <p:txBody>
          <a:bodyPr/>
          <a:lstStyle>
            <a:lvl1pPr>
              <a:defRPr/>
            </a:lvl1pPr>
          </a:lstStyle>
          <a:p>
            <a:pPr>
              <a:defRPr/>
            </a:pPr>
            <a:fld id="{69AB1C3C-28CE-45B9-AE44-3B196A448D03}" type="slidenum">
              <a:rPr lang="en-US"/>
              <a:pPr>
                <a:defRPr/>
              </a:pPr>
              <a:t>‹#›</a:t>
            </a:fld>
            <a:endParaRPr lang="en-US" dirty="0"/>
          </a:p>
        </p:txBody>
      </p:sp>
    </p:spTree>
    <p:extLst>
      <p:ext uri="{BB962C8B-B14F-4D97-AF65-F5344CB8AC3E}">
        <p14:creationId xmlns="" xmlns:p14="http://schemas.microsoft.com/office/powerpoint/2010/main" val="3734590741"/>
      </p:ext>
    </p:extLst>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Rectangle 6"/>
          <p:cNvSpPr>
            <a:spLocks noGrp="1" noChangeArrowheads="1"/>
          </p:cNvSpPr>
          <p:nvPr>
            <p:ph type="sldNum" sz="quarter" idx="10"/>
          </p:nvPr>
        </p:nvSpPr>
        <p:spPr>
          <a:ln/>
        </p:spPr>
        <p:txBody>
          <a:bodyPr/>
          <a:lstStyle>
            <a:lvl1pPr>
              <a:defRPr/>
            </a:lvl1pPr>
          </a:lstStyle>
          <a:p>
            <a:pPr>
              <a:defRPr/>
            </a:pPr>
            <a:fld id="{FED4A81D-CE6F-4052-B5E2-7F32B0CD92D5}" type="slidenum">
              <a:rPr lang="en-US"/>
              <a:pPr>
                <a:defRPr/>
              </a:pPr>
              <a:t>‹#›</a:t>
            </a:fld>
            <a:endParaRPr lang="en-US" dirty="0"/>
          </a:p>
        </p:txBody>
      </p:sp>
    </p:spTree>
    <p:extLst>
      <p:ext uri="{BB962C8B-B14F-4D97-AF65-F5344CB8AC3E}">
        <p14:creationId xmlns="" xmlns:p14="http://schemas.microsoft.com/office/powerpoint/2010/main" val="1192412869"/>
      </p:ext>
    </p:extLst>
  </p:cSld>
  <p:clrMapOvr>
    <a:masterClrMapping/>
  </p:clrMapOvr>
  <p:transition spd="slow">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A90416C8-3AD9-4D48-845A-EF62C252EB34}" type="slidenum">
              <a:rPr lang="en-US"/>
              <a:pPr>
                <a:defRPr/>
              </a:pPr>
              <a:t>‹#›</a:t>
            </a:fld>
            <a:endParaRPr lang="en-US" dirty="0"/>
          </a:p>
        </p:txBody>
      </p:sp>
    </p:spTree>
    <p:extLst>
      <p:ext uri="{BB962C8B-B14F-4D97-AF65-F5344CB8AC3E}">
        <p14:creationId xmlns="" xmlns:p14="http://schemas.microsoft.com/office/powerpoint/2010/main" val="4256078992"/>
      </p:ext>
    </p:extLst>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M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FC08ECDE-EFA1-496F-800C-B83A409FB1A6}" type="slidenum">
              <a:rPr lang="en-US"/>
              <a:pPr>
                <a:defRPr/>
              </a:pPr>
              <a:t>‹#›</a:t>
            </a:fld>
            <a:endParaRPr lang="en-US" dirty="0"/>
          </a:p>
        </p:txBody>
      </p:sp>
    </p:spTree>
    <p:extLst>
      <p:ext uri="{BB962C8B-B14F-4D97-AF65-F5344CB8AC3E}">
        <p14:creationId xmlns="" xmlns:p14="http://schemas.microsoft.com/office/powerpoint/2010/main" val="3033892107"/>
      </p:ext>
    </p:extLst>
  </p:cSld>
  <p:clrMapOvr>
    <a:masterClrMapping/>
  </p:clrMapOvr>
  <p:transition spd="slow">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M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MY"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4786C930-1EDA-4120-AC95-5731333F02A1}" type="slidenum">
              <a:rPr lang="en-US"/>
              <a:pPr>
                <a:defRPr/>
              </a:pPr>
              <a:t>‹#›</a:t>
            </a:fld>
            <a:endParaRPr lang="en-US" dirty="0"/>
          </a:p>
        </p:txBody>
      </p:sp>
    </p:spTree>
    <p:extLst>
      <p:ext uri="{BB962C8B-B14F-4D97-AF65-F5344CB8AC3E}">
        <p14:creationId xmlns="" xmlns:p14="http://schemas.microsoft.com/office/powerpoint/2010/main" val="521743464"/>
      </p:ext>
    </p:extLst>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grpSp>
        <p:nvGrpSpPr>
          <p:cNvPr id="1026" name="Group 22"/>
          <p:cNvGrpSpPr>
            <a:grpSpLocks/>
          </p:cNvGrpSpPr>
          <p:nvPr/>
        </p:nvGrpSpPr>
        <p:grpSpPr bwMode="auto">
          <a:xfrm>
            <a:off x="-3175" y="620713"/>
            <a:ext cx="8815388" cy="1584325"/>
            <a:chOff x="-3361" y="620688"/>
            <a:chExt cx="8815594" cy="1584179"/>
          </a:xfrm>
        </p:grpSpPr>
        <p:sp>
          <p:nvSpPr>
            <p:cNvPr id="20" name="Freeform 53"/>
            <p:cNvSpPr>
              <a:spLocks/>
            </p:cNvSpPr>
            <p:nvPr/>
          </p:nvSpPr>
          <p:spPr bwMode="ltGray">
            <a:xfrm flipH="1">
              <a:off x="-3361" y="641323"/>
              <a:ext cx="8815594" cy="700023"/>
            </a:xfrm>
            <a:custGeom>
              <a:avLst/>
              <a:gdLst>
                <a:gd name="connsiteX0" fmla="*/ 9990 w 9993"/>
                <a:gd name="connsiteY0" fmla="*/ 4025 h 8823"/>
                <a:gd name="connsiteX1" fmla="*/ 8811 w 9993"/>
                <a:gd name="connsiteY1" fmla="*/ 8823 h 8823"/>
                <a:gd name="connsiteX2" fmla="*/ 0 w 9993"/>
                <a:gd name="connsiteY2" fmla="*/ 0 h 8823"/>
                <a:gd name="connsiteX3" fmla="*/ 9990 w 9993"/>
                <a:gd name="connsiteY3" fmla="*/ 4025 h 8823"/>
                <a:gd name="connsiteX0" fmla="*/ 8818 w 8821"/>
                <a:gd name="connsiteY0" fmla="*/ 4857 h 10000"/>
                <a:gd name="connsiteX1" fmla="*/ 8817 w 8821"/>
                <a:gd name="connsiteY1" fmla="*/ 10000 h 10000"/>
                <a:gd name="connsiteX2" fmla="*/ 0 w 8821"/>
                <a:gd name="connsiteY2" fmla="*/ 0 h 10000"/>
                <a:gd name="connsiteX3" fmla="*/ 8818 w 8821"/>
                <a:gd name="connsiteY3" fmla="*/ 4857 h 10000"/>
              </a:gdLst>
              <a:ahLst/>
              <a:cxnLst>
                <a:cxn ang="0">
                  <a:pos x="connsiteX0" y="connsiteY0"/>
                </a:cxn>
                <a:cxn ang="0">
                  <a:pos x="connsiteX1" y="connsiteY1"/>
                </a:cxn>
                <a:cxn ang="0">
                  <a:pos x="connsiteX2" y="connsiteY2"/>
                </a:cxn>
                <a:cxn ang="0">
                  <a:pos x="connsiteX3" y="connsiteY3"/>
                </a:cxn>
              </a:cxnLst>
              <a:rect l="l" t="t" r="r" b="b"/>
              <a:pathLst>
                <a:path w="8821" h="10000">
                  <a:moveTo>
                    <a:pt x="8818" y="4857"/>
                  </a:moveTo>
                  <a:cubicBezTo>
                    <a:pt x="8821" y="7115"/>
                    <a:pt x="8814" y="7742"/>
                    <a:pt x="8817" y="10000"/>
                  </a:cubicBezTo>
                  <a:lnTo>
                    <a:pt x="0" y="0"/>
                  </a:lnTo>
                  <a:lnTo>
                    <a:pt x="8818" y="4857"/>
                  </a:lnTo>
                  <a:close/>
                </a:path>
              </a:pathLst>
            </a:custGeom>
            <a:solidFill>
              <a:schemeClr val="bg1">
                <a:lumMod val="85000"/>
                <a:alpha val="7059"/>
              </a:schemeClr>
            </a:solidFill>
            <a:ln w="9525">
              <a:noFill/>
              <a:round/>
              <a:headEnd/>
              <a:tailEnd/>
            </a:ln>
            <a:effectLst/>
          </p:spPr>
          <p:txBody>
            <a:bodyPr/>
            <a:lstStyle/>
            <a:p>
              <a:pPr>
                <a:defRPr/>
              </a:pPr>
              <a:endParaRPr lang="en-US">
                <a:cs typeface="Arial" pitchFamily="34" charset="0"/>
              </a:endParaRPr>
            </a:p>
          </p:txBody>
        </p:sp>
        <p:sp>
          <p:nvSpPr>
            <p:cNvPr id="1040" name="Freeform 54"/>
            <p:cNvSpPr>
              <a:spLocks/>
            </p:cNvSpPr>
            <p:nvPr/>
          </p:nvSpPr>
          <p:spPr bwMode="ltGray">
            <a:xfrm flipH="1">
              <a:off x="-186" y="620688"/>
              <a:ext cx="8801306" cy="1584179"/>
            </a:xfrm>
            <a:custGeom>
              <a:avLst/>
              <a:gdLst>
                <a:gd name="T0" fmla="*/ 0 w 8810"/>
                <a:gd name="T1" fmla="*/ 0 h 10000"/>
                <a:gd name="T2" fmla="*/ 2147483647 w 8810"/>
                <a:gd name="T3" fmla="*/ 2147483647 h 10000"/>
                <a:gd name="T4" fmla="*/ 2147483647 w 8810"/>
                <a:gd name="T5" fmla="*/ 2147483647 h 10000"/>
                <a:gd name="T6" fmla="*/ 0 w 8810"/>
                <a:gd name="T7" fmla="*/ 0 h 10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10" h="10000">
                  <a:moveTo>
                    <a:pt x="0" y="0"/>
                  </a:moveTo>
                  <a:lnTo>
                    <a:pt x="8810" y="10000"/>
                  </a:lnTo>
                  <a:lnTo>
                    <a:pt x="8810" y="3636"/>
                  </a:lnTo>
                  <a:lnTo>
                    <a:pt x="0" y="0"/>
                  </a:lnTo>
                  <a:close/>
                </a:path>
              </a:pathLst>
            </a:custGeom>
            <a:solidFill>
              <a:srgbClr val="D9D9D9">
                <a:alpha val="16078"/>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sp>
        <p:nvSpPr>
          <p:cNvPr id="1027" name="Freeform 55"/>
          <p:cNvSpPr>
            <a:spLocks/>
          </p:cNvSpPr>
          <p:nvPr/>
        </p:nvSpPr>
        <p:spPr bwMode="ltGray">
          <a:xfrm>
            <a:off x="-95250" y="795338"/>
            <a:ext cx="8907463" cy="6061075"/>
          </a:xfrm>
          <a:custGeom>
            <a:avLst/>
            <a:gdLst>
              <a:gd name="T0" fmla="*/ 2147483647 w 5048"/>
              <a:gd name="T1" fmla="*/ 0 h 3435"/>
              <a:gd name="T2" fmla="*/ 2147483647 w 5048"/>
              <a:gd name="T3" fmla="*/ 2147483647 h 3435"/>
              <a:gd name="T4" fmla="*/ 0 w 5048"/>
              <a:gd name="T5" fmla="*/ 2147483647 h 3435"/>
              <a:gd name="T6" fmla="*/ 2147483647 w 5048"/>
              <a:gd name="T7" fmla="*/ 2147483647 h 3435"/>
              <a:gd name="T8" fmla="*/ 2147483647 w 5048"/>
              <a:gd name="T9" fmla="*/ 2147483647 h 3435"/>
              <a:gd name="T10" fmla="*/ 2147483647 w 5048"/>
              <a:gd name="T11" fmla="*/ 0 h 34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48" h="3435">
                <a:moveTo>
                  <a:pt x="5048" y="0"/>
                </a:moveTo>
                <a:lnTo>
                  <a:pt x="4" y="2774"/>
                </a:lnTo>
                <a:lnTo>
                  <a:pt x="0" y="3428"/>
                </a:lnTo>
                <a:lnTo>
                  <a:pt x="4111" y="3435"/>
                </a:lnTo>
                <a:lnTo>
                  <a:pt x="5048" y="174"/>
                </a:lnTo>
                <a:lnTo>
                  <a:pt x="5048" y="0"/>
                </a:lnTo>
                <a:close/>
              </a:path>
            </a:pathLst>
          </a:custGeom>
          <a:solidFill>
            <a:srgbClr val="A6A6A6">
              <a:alpha val="20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28" name="Freeform 56"/>
          <p:cNvSpPr>
            <a:spLocks/>
          </p:cNvSpPr>
          <p:nvPr/>
        </p:nvSpPr>
        <p:spPr bwMode="ltGray">
          <a:xfrm>
            <a:off x="-26988" y="620713"/>
            <a:ext cx="8839201" cy="6237287"/>
          </a:xfrm>
          <a:custGeom>
            <a:avLst/>
            <a:gdLst>
              <a:gd name="T0" fmla="*/ 2147483647 w 10000"/>
              <a:gd name="T1" fmla="*/ 2147483647 h 10000"/>
              <a:gd name="T2" fmla="*/ 2147483647 w 10000"/>
              <a:gd name="T3" fmla="*/ 2147483647 h 10000"/>
              <a:gd name="T4" fmla="*/ 2147483647 w 10000"/>
              <a:gd name="T5" fmla="*/ 2147483647 h 10000"/>
              <a:gd name="T6" fmla="*/ 2147483647 w 10000"/>
              <a:gd name="T7" fmla="*/ 2147483647 h 10000"/>
              <a:gd name="T8" fmla="*/ 2147483647 w 10000"/>
              <a:gd name="T9" fmla="*/ 2147483647 h 10000"/>
              <a:gd name="T10" fmla="*/ 2147483647 w 10000"/>
              <a:gd name="T11" fmla="*/ 0 h 10000"/>
              <a:gd name="T12" fmla="*/ 2147483647 w 10000"/>
              <a:gd name="T13" fmla="*/ 2147483647 h 100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000" h="10000">
                <a:moveTo>
                  <a:pt x="10000" y="608"/>
                </a:moveTo>
                <a:lnTo>
                  <a:pt x="2270" y="10000"/>
                </a:lnTo>
                <a:lnTo>
                  <a:pt x="30" y="10000"/>
                </a:lnTo>
                <a:cubicBezTo>
                  <a:pt x="31" y="9387"/>
                  <a:pt x="29" y="8810"/>
                  <a:pt x="30" y="8197"/>
                </a:cubicBezTo>
                <a:cubicBezTo>
                  <a:pt x="30" y="6653"/>
                  <a:pt x="0" y="5183"/>
                  <a:pt x="31" y="3694"/>
                </a:cubicBezTo>
                <a:lnTo>
                  <a:pt x="10000" y="0"/>
                </a:lnTo>
                <a:lnTo>
                  <a:pt x="10000" y="608"/>
                </a:lnTo>
                <a:close/>
              </a:path>
            </a:pathLst>
          </a:custGeom>
          <a:solidFill>
            <a:srgbClr val="BFBFBF">
              <a:alpha val="20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9" name="Freeform 57"/>
          <p:cNvSpPr>
            <a:spLocks/>
          </p:cNvSpPr>
          <p:nvPr/>
        </p:nvSpPr>
        <p:spPr bwMode="ltGray">
          <a:xfrm flipH="1">
            <a:off x="-4763" y="652463"/>
            <a:ext cx="8816976" cy="3713162"/>
          </a:xfrm>
          <a:custGeom>
            <a:avLst/>
            <a:gdLst>
              <a:gd name="connsiteX0" fmla="*/ 0 w 10000"/>
              <a:gd name="connsiteY0" fmla="*/ 0 h 10000"/>
              <a:gd name="connsiteX1" fmla="*/ 8811 w 10000"/>
              <a:gd name="connsiteY1" fmla="*/ 3204 h 10000"/>
              <a:gd name="connsiteX2" fmla="*/ 10000 w 10000"/>
              <a:gd name="connsiteY2" fmla="*/ 10000 h 10000"/>
              <a:gd name="connsiteX3" fmla="*/ 0 w 10000"/>
              <a:gd name="connsiteY3" fmla="*/ 299 h 10000"/>
              <a:gd name="connsiteX4" fmla="*/ 0 w 10000"/>
              <a:gd name="connsiteY4" fmla="*/ 0 h 10000"/>
              <a:gd name="connsiteX0" fmla="*/ 0 w 8816"/>
              <a:gd name="connsiteY0" fmla="*/ 0 h 8901"/>
              <a:gd name="connsiteX1" fmla="*/ 8811 w 8816"/>
              <a:gd name="connsiteY1" fmla="*/ 3204 h 8901"/>
              <a:gd name="connsiteX2" fmla="*/ 8811 w 8816"/>
              <a:gd name="connsiteY2" fmla="*/ 8901 h 8901"/>
              <a:gd name="connsiteX3" fmla="*/ 0 w 8816"/>
              <a:gd name="connsiteY3" fmla="*/ 299 h 8901"/>
              <a:gd name="connsiteX4" fmla="*/ 0 w 8816"/>
              <a:gd name="connsiteY4" fmla="*/ 0 h 8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6" h="8901">
                <a:moveTo>
                  <a:pt x="0" y="0"/>
                </a:moveTo>
                <a:lnTo>
                  <a:pt x="8811" y="3204"/>
                </a:lnTo>
                <a:cubicBezTo>
                  <a:pt x="8816" y="5359"/>
                  <a:pt x="8806" y="6746"/>
                  <a:pt x="8811" y="8901"/>
                </a:cubicBezTo>
                <a:lnTo>
                  <a:pt x="0" y="299"/>
                </a:lnTo>
                <a:lnTo>
                  <a:pt x="0" y="0"/>
                </a:lnTo>
                <a:close/>
              </a:path>
            </a:pathLst>
          </a:custGeom>
          <a:solidFill>
            <a:schemeClr val="bg1">
              <a:lumMod val="75000"/>
              <a:alpha val="20000"/>
            </a:schemeClr>
          </a:solidFill>
          <a:ln w="9525">
            <a:noFill/>
            <a:round/>
            <a:headEnd/>
            <a:tailEnd/>
          </a:ln>
          <a:effectLst/>
        </p:spPr>
        <p:txBody>
          <a:bodyPr/>
          <a:lstStyle/>
          <a:p>
            <a:pPr>
              <a:defRPr/>
            </a:pPr>
            <a:endParaRPr lang="en-US">
              <a:cs typeface="Arial" pitchFamily="34" charset="0"/>
            </a:endParaRPr>
          </a:p>
        </p:txBody>
      </p:sp>
      <p:sp>
        <p:nvSpPr>
          <p:cNvPr id="1030" name="Freeform 82"/>
          <p:cNvSpPr>
            <a:spLocks/>
          </p:cNvSpPr>
          <p:nvPr/>
        </p:nvSpPr>
        <p:spPr bwMode="gray">
          <a:xfrm>
            <a:off x="-3175" y="-9525"/>
            <a:ext cx="9151938" cy="1062038"/>
          </a:xfrm>
          <a:custGeom>
            <a:avLst/>
            <a:gdLst>
              <a:gd name="T0" fmla="*/ 2147483647 w 5765"/>
              <a:gd name="T1" fmla="*/ 2147483647 h 669"/>
              <a:gd name="T2" fmla="*/ 2147483647 w 5765"/>
              <a:gd name="T3" fmla="*/ 2147483647 h 669"/>
              <a:gd name="T4" fmla="*/ 2147483647 w 5765"/>
              <a:gd name="T5" fmla="*/ 2147483647 h 669"/>
              <a:gd name="T6" fmla="*/ 2147483647 w 5765"/>
              <a:gd name="T7" fmla="*/ 2147483647 h 669"/>
              <a:gd name="T8" fmla="*/ 2147483647 w 5765"/>
              <a:gd name="T9" fmla="*/ 2147483647 h 669"/>
              <a:gd name="T10" fmla="*/ 2147483647 w 5765"/>
              <a:gd name="T11" fmla="*/ 2147483647 h 669"/>
              <a:gd name="T12" fmla="*/ 2147483647 w 5765"/>
              <a:gd name="T13" fmla="*/ 2147483647 h 669"/>
              <a:gd name="T14" fmla="*/ 2147483647 w 5765"/>
              <a:gd name="T15" fmla="*/ 2147483647 h 669"/>
              <a:gd name="T16" fmla="*/ 2147483647 w 5765"/>
              <a:gd name="T17" fmla="*/ 2147483647 h 6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5" h="669">
                <a:moveTo>
                  <a:pt x="2" y="555"/>
                </a:moveTo>
                <a:cubicBezTo>
                  <a:pt x="371" y="212"/>
                  <a:pt x="1393" y="131"/>
                  <a:pt x="1937" y="158"/>
                </a:cubicBezTo>
                <a:cubicBezTo>
                  <a:pt x="2481" y="185"/>
                  <a:pt x="2627" y="192"/>
                  <a:pt x="3102" y="249"/>
                </a:cubicBezTo>
                <a:cubicBezTo>
                  <a:pt x="3563" y="324"/>
                  <a:pt x="4228" y="541"/>
                  <a:pt x="4706" y="605"/>
                </a:cubicBezTo>
                <a:cubicBezTo>
                  <a:pt x="5186" y="669"/>
                  <a:pt x="5368" y="641"/>
                  <a:pt x="5761" y="636"/>
                </a:cubicBezTo>
                <a:cubicBezTo>
                  <a:pt x="5765" y="336"/>
                  <a:pt x="5757" y="0"/>
                  <a:pt x="5751" y="4"/>
                </a:cubicBezTo>
                <a:cubicBezTo>
                  <a:pt x="2891" y="4"/>
                  <a:pt x="47" y="5"/>
                  <a:pt x="47" y="5"/>
                </a:cubicBezTo>
                <a:lnTo>
                  <a:pt x="8" y="5"/>
                </a:lnTo>
                <a:cubicBezTo>
                  <a:pt x="0" y="97"/>
                  <a:pt x="2" y="442"/>
                  <a:pt x="2" y="555"/>
                </a:cubicBezTo>
                <a:close/>
              </a:path>
            </a:pathLst>
          </a:custGeom>
          <a:solidFill>
            <a:srgbClr val="92D050"/>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pic>
        <p:nvPicPr>
          <p:cNvPr id="1031" name="Picture 84" descr="06_icon_f"/>
          <p:cNvPicPr>
            <a:picLocks noChangeAspect="1" noChangeArrowheads="1"/>
          </p:cNvPicPr>
          <p:nvPr/>
        </p:nvPicPr>
        <p:blipFill>
          <a:blip r:embed="rId17" cstate="print">
            <a:extLst>
              <a:ext uri="{28A0092B-C50C-407E-A947-70E740481C1C}">
                <a14:useLocalDpi xmlns="" xmlns:a14="http://schemas.microsoft.com/office/drawing/2010/main" val="0"/>
              </a:ext>
            </a:extLst>
          </a:blip>
          <a:srcRect/>
          <a:stretch>
            <a:fillRect/>
          </a:stretch>
        </p:blipFill>
        <p:spPr bwMode="gray">
          <a:xfrm>
            <a:off x="0" y="76200"/>
            <a:ext cx="1066800" cy="106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32" name="Rectangle 55"/>
          <p:cNvSpPr>
            <a:spLocks noChangeArrowheads="1"/>
          </p:cNvSpPr>
          <p:nvPr/>
        </p:nvSpPr>
        <p:spPr bwMode="gray">
          <a:xfrm>
            <a:off x="5981700" y="6667500"/>
            <a:ext cx="3009900" cy="114300"/>
          </a:xfrm>
          <a:prstGeom prst="rect">
            <a:avLst/>
          </a:prstGeom>
          <a:solidFill>
            <a:schemeClr val="bg1"/>
          </a:solidFill>
          <a:ln>
            <a:noFill/>
          </a:ln>
          <a:extLst/>
        </p:spPr>
        <p:txBody>
          <a:bodyPr wrap="none"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defRPr/>
            </a:pPr>
            <a:endParaRPr lang="en-MY" altLang="en-US" smtClean="0"/>
          </a:p>
        </p:txBody>
      </p:sp>
      <p:sp>
        <p:nvSpPr>
          <p:cNvPr id="1033" name="Rectangle 3"/>
          <p:cNvSpPr>
            <a:spLocks noGrp="1" noChangeArrowheads="1"/>
          </p:cNvSpPr>
          <p:nvPr>
            <p:ph type="body" idx="1"/>
          </p:nvPr>
        </p:nvSpPr>
        <p:spPr bwMode="gray">
          <a:xfrm>
            <a:off x="468313" y="1341438"/>
            <a:ext cx="8229600" cy="495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MY" altLang="en-US" smtClean="0"/>
          </a:p>
        </p:txBody>
      </p:sp>
      <p:sp>
        <p:nvSpPr>
          <p:cNvPr id="2" name="Rectangle 6"/>
          <p:cNvSpPr>
            <a:spLocks noGrp="1" noChangeArrowheads="1"/>
          </p:cNvSpPr>
          <p:nvPr>
            <p:ph type="sldNum" sz="quarter" idx="4"/>
          </p:nvPr>
        </p:nvSpPr>
        <p:spPr bwMode="gray">
          <a:xfrm>
            <a:off x="8243888" y="6575425"/>
            <a:ext cx="747712" cy="2825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000000"/>
                </a:solidFill>
                <a:latin typeface="+mn-lt"/>
                <a:cs typeface="Arial" pitchFamily="34" charset="0"/>
              </a:defRPr>
            </a:lvl1pPr>
          </a:lstStyle>
          <a:p>
            <a:pPr>
              <a:defRPr/>
            </a:pPr>
            <a:fld id="{EAA1F481-B1A5-4B7A-B937-A8D294A4C818}" type="slidenum">
              <a:rPr lang="en-US"/>
              <a:pPr>
                <a:defRPr/>
              </a:pPr>
              <a:t>‹#›</a:t>
            </a:fld>
            <a:endParaRPr lang="en-US" dirty="0"/>
          </a:p>
        </p:txBody>
      </p:sp>
      <p:sp>
        <p:nvSpPr>
          <p:cNvPr id="3" name="Title Placeholder 2"/>
          <p:cNvSpPr>
            <a:spLocks noGrp="1" noChangeArrowheads="1"/>
          </p:cNvSpPr>
          <p:nvPr>
            <p:ph type="title"/>
          </p:nvPr>
        </p:nvSpPr>
        <p:spPr bwMode="gray">
          <a:xfrm>
            <a:off x="914400" y="404813"/>
            <a:ext cx="4495800" cy="7921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MY" dirty="0" smtClean="0"/>
          </a:p>
        </p:txBody>
      </p:sp>
      <p:cxnSp>
        <p:nvCxnSpPr>
          <p:cNvPr id="14" name="Straight Connector 13"/>
          <p:cNvCxnSpPr/>
          <p:nvPr/>
        </p:nvCxnSpPr>
        <p:spPr bwMode="auto">
          <a:xfrm flipV="1">
            <a:off x="2643188" y="6624638"/>
            <a:ext cx="6216650" cy="19050"/>
          </a:xfrm>
          <a:prstGeom prst="line">
            <a:avLst/>
          </a:prstGeom>
          <a:ln cap="rnd">
            <a:prstDash val="sys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037" name="TextBox 21"/>
          <p:cNvSpPr txBox="1">
            <a:spLocks noChangeArrowheads="1"/>
          </p:cNvSpPr>
          <p:nvPr/>
        </p:nvSpPr>
        <p:spPr bwMode="auto">
          <a:xfrm>
            <a:off x="736600" y="6500813"/>
            <a:ext cx="2079625" cy="209550"/>
          </a:xfrm>
          <a:prstGeom prst="rect">
            <a:avLst/>
          </a:prstGeom>
          <a:noFill/>
          <a:ln>
            <a:noFill/>
          </a:ln>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lnSpc>
                <a:spcPct val="85000"/>
              </a:lnSpc>
              <a:defRPr/>
            </a:pPr>
            <a:r>
              <a:rPr lang="en-US" sz="900" smtClean="0">
                <a:latin typeface="Trebuchet MS" pitchFamily="34" charset="0"/>
              </a:rPr>
              <a:t>KEMENTERIAN PENDIDIKAN MALAYSIA</a:t>
            </a:r>
          </a:p>
        </p:txBody>
      </p:sp>
      <p:pic>
        <p:nvPicPr>
          <p:cNvPr id="1038" name="Picture 2" descr="C:\Users\Tasir\Desktop\template\kssrpbs.png"/>
          <p:cNvPicPr>
            <a:picLocks noChangeAspect="1" noChangeArrowheads="1"/>
          </p:cNvPicPr>
          <p:nvPr/>
        </p:nvPicPr>
        <p:blipFill>
          <a:blip r:embed="rId18" cstate="print">
            <a:extLst>
              <a:ext uri="{28A0092B-C50C-407E-A947-70E740481C1C}">
                <a14:useLocalDpi xmlns="" xmlns:a14="http://schemas.microsoft.com/office/drawing/2010/main" val="0"/>
              </a:ext>
            </a:extLst>
          </a:blip>
          <a:srcRect/>
          <a:stretch>
            <a:fillRect/>
          </a:stretch>
        </p:blipFill>
        <p:spPr bwMode="auto">
          <a:xfrm>
            <a:off x="-15875" y="-26988"/>
            <a:ext cx="9172575" cy="10001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46" r:id="rId1"/>
    <p:sldLayoutId id="2147483947" r:id="rId2"/>
    <p:sldLayoutId id="2147483937" r:id="rId3"/>
    <p:sldLayoutId id="2147483938" r:id="rId4"/>
    <p:sldLayoutId id="2147483939" r:id="rId5"/>
    <p:sldLayoutId id="2147483940" r:id="rId6"/>
    <p:sldLayoutId id="2147483941" r:id="rId7"/>
    <p:sldLayoutId id="2147483942" r:id="rId8"/>
    <p:sldLayoutId id="2147483943" r:id="rId9"/>
    <p:sldLayoutId id="2147483944" r:id="rId10"/>
    <p:sldLayoutId id="2147483945" r:id="rId11"/>
    <p:sldLayoutId id="2147483949" r:id="rId12"/>
    <p:sldLayoutId id="2147483950" r:id="rId13"/>
    <p:sldLayoutId id="2147483951" r:id="rId14"/>
    <p:sldLayoutId id="2147483952" r:id="rId15"/>
  </p:sldLayoutIdLst>
  <p:transition spd="slow">
    <p:wipe dir="d"/>
  </p:transition>
  <p:timing>
    <p:tnLst>
      <p:par>
        <p:cTn id="1" dur="indefinite" restart="never" nodeType="tmRoot"/>
      </p:par>
    </p:tnLst>
  </p:timing>
  <p:txStyles>
    <p:titleStyle>
      <a:lvl1pPr algn="l" rtl="0" eaLnBrk="0" fontAlgn="base" hangingPunct="0">
        <a:spcBef>
          <a:spcPct val="0"/>
        </a:spcBef>
        <a:spcAft>
          <a:spcPct val="0"/>
        </a:spcAft>
        <a:defRPr sz="3200" b="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rebuchet MS" pitchFamily="34" charset="0"/>
          <a:ea typeface="+mj-ea"/>
          <a:cs typeface="+mj-cs"/>
        </a:defRPr>
      </a:lvl1pPr>
      <a:lvl2pPr algn="l" rtl="0" eaLnBrk="0" fontAlgn="base" hangingPunct="0">
        <a:spcBef>
          <a:spcPct val="0"/>
        </a:spcBef>
        <a:spcAft>
          <a:spcPct val="0"/>
        </a:spcAft>
        <a:defRPr sz="3200" b="1">
          <a:solidFill>
            <a:schemeClr val="tx1"/>
          </a:solidFill>
          <a:latin typeface="Trebuchet MS" pitchFamily="34" charset="0"/>
        </a:defRPr>
      </a:lvl2pPr>
      <a:lvl3pPr algn="l" rtl="0" eaLnBrk="0" fontAlgn="base" hangingPunct="0">
        <a:spcBef>
          <a:spcPct val="0"/>
        </a:spcBef>
        <a:spcAft>
          <a:spcPct val="0"/>
        </a:spcAft>
        <a:defRPr sz="3200" b="1">
          <a:solidFill>
            <a:schemeClr val="tx1"/>
          </a:solidFill>
          <a:latin typeface="Trebuchet MS" pitchFamily="34" charset="0"/>
        </a:defRPr>
      </a:lvl3pPr>
      <a:lvl4pPr algn="l" rtl="0" eaLnBrk="0" fontAlgn="base" hangingPunct="0">
        <a:spcBef>
          <a:spcPct val="0"/>
        </a:spcBef>
        <a:spcAft>
          <a:spcPct val="0"/>
        </a:spcAft>
        <a:defRPr sz="3200" b="1">
          <a:solidFill>
            <a:schemeClr val="tx1"/>
          </a:solidFill>
          <a:latin typeface="Trebuchet MS" pitchFamily="34" charset="0"/>
        </a:defRPr>
      </a:lvl4pPr>
      <a:lvl5pPr algn="l" rtl="0" eaLnBrk="0" fontAlgn="base" hangingPunct="0">
        <a:spcBef>
          <a:spcPct val="0"/>
        </a:spcBef>
        <a:spcAft>
          <a:spcPct val="0"/>
        </a:spcAft>
        <a:defRPr sz="3200" b="1">
          <a:solidFill>
            <a:schemeClr val="tx1"/>
          </a:solidFill>
          <a:latin typeface="Trebuchet MS" pitchFamily="34" charset="0"/>
        </a:defRPr>
      </a:lvl5pPr>
      <a:lvl6pPr marL="457200" algn="l" rtl="0" eaLnBrk="1" fontAlgn="base" hangingPunct="1">
        <a:spcBef>
          <a:spcPct val="0"/>
        </a:spcBef>
        <a:spcAft>
          <a:spcPct val="0"/>
        </a:spcAft>
        <a:defRPr sz="3200">
          <a:solidFill>
            <a:srgbClr val="000000"/>
          </a:solidFill>
          <a:latin typeface="Verdana" pitchFamily="34" charset="0"/>
        </a:defRPr>
      </a:lvl6pPr>
      <a:lvl7pPr marL="914400" algn="l" rtl="0" eaLnBrk="1" fontAlgn="base" hangingPunct="1">
        <a:spcBef>
          <a:spcPct val="0"/>
        </a:spcBef>
        <a:spcAft>
          <a:spcPct val="0"/>
        </a:spcAft>
        <a:defRPr sz="3200">
          <a:solidFill>
            <a:srgbClr val="000000"/>
          </a:solidFill>
          <a:latin typeface="Verdana" pitchFamily="34" charset="0"/>
        </a:defRPr>
      </a:lvl7pPr>
      <a:lvl8pPr marL="1371600" algn="l" rtl="0" eaLnBrk="1" fontAlgn="base" hangingPunct="1">
        <a:spcBef>
          <a:spcPct val="0"/>
        </a:spcBef>
        <a:spcAft>
          <a:spcPct val="0"/>
        </a:spcAft>
        <a:defRPr sz="3200">
          <a:solidFill>
            <a:srgbClr val="000000"/>
          </a:solidFill>
          <a:latin typeface="Verdana" pitchFamily="34" charset="0"/>
        </a:defRPr>
      </a:lvl8pPr>
      <a:lvl9pPr marL="1828800" algn="l" rtl="0" eaLnBrk="1" fontAlgn="base" hangingPunct="1">
        <a:spcBef>
          <a:spcPct val="0"/>
        </a:spcBef>
        <a:spcAft>
          <a:spcPct val="0"/>
        </a:spcAft>
        <a:defRPr sz="3200">
          <a:solidFill>
            <a:srgbClr val="000000"/>
          </a:solidFill>
          <a:latin typeface="Verdana" pitchFamily="34" charset="0"/>
        </a:defRPr>
      </a:lvl9pPr>
    </p:titleStyle>
    <p:bodyStyle>
      <a:lvl1pPr marL="342900" indent="-342900" algn="l" rtl="0" eaLnBrk="0" fontAlgn="base" hangingPunct="0">
        <a:spcBef>
          <a:spcPct val="20000"/>
        </a:spcBef>
        <a:spcAft>
          <a:spcPct val="0"/>
        </a:spcAft>
        <a:buClr>
          <a:schemeClr val="tx1"/>
        </a:buClr>
        <a:buFont typeface="Wingdings" pitchFamily="2" charset="2"/>
        <a:buChar char="v"/>
        <a:defRPr sz="2800" b="1">
          <a:solidFill>
            <a:schemeClr val="tx1"/>
          </a:solidFill>
          <a:latin typeface="Trebuchet MS" pitchFamily="34" charset="0"/>
          <a:ea typeface="+mn-ea"/>
          <a:cs typeface="+mn-cs"/>
        </a:defRPr>
      </a:lvl1pPr>
      <a:lvl2pPr marL="742950" indent="-285750" algn="l" rtl="0" eaLnBrk="0" fontAlgn="base" hangingPunct="0">
        <a:spcBef>
          <a:spcPct val="20000"/>
        </a:spcBef>
        <a:spcAft>
          <a:spcPct val="0"/>
        </a:spcAft>
        <a:buClr>
          <a:schemeClr val="tx2"/>
        </a:buClr>
        <a:buFont typeface="Wingdings" pitchFamily="2" charset="2"/>
        <a:buChar char="§"/>
        <a:defRPr sz="2800">
          <a:solidFill>
            <a:schemeClr val="tx2"/>
          </a:solidFill>
          <a:latin typeface="Trebuchet MS" pitchFamily="34" charset="0"/>
        </a:defRPr>
      </a:lvl2pPr>
      <a:lvl3pPr marL="1143000" indent="-228600" algn="l" rtl="0" eaLnBrk="0" fontAlgn="base" hangingPunct="0">
        <a:spcBef>
          <a:spcPct val="20000"/>
        </a:spcBef>
        <a:spcAft>
          <a:spcPct val="0"/>
        </a:spcAft>
        <a:buClr>
          <a:schemeClr val="hlink"/>
        </a:buClr>
        <a:buChar char="•"/>
        <a:defRPr sz="2400">
          <a:solidFill>
            <a:schemeClr val="tx2"/>
          </a:solidFill>
          <a:latin typeface="Trebuchet MS" pitchFamily="34" charset="0"/>
        </a:defRPr>
      </a:lvl3pPr>
      <a:lvl4pPr marL="1600200" indent="-228600" algn="l" rtl="0" eaLnBrk="0" fontAlgn="base" hangingPunct="0">
        <a:spcBef>
          <a:spcPct val="20000"/>
        </a:spcBef>
        <a:spcAft>
          <a:spcPct val="0"/>
        </a:spcAft>
        <a:buChar char="–"/>
        <a:defRPr sz="2000">
          <a:solidFill>
            <a:schemeClr val="tx2"/>
          </a:solidFill>
          <a:latin typeface="Trebuchet MS" pitchFamily="34" charset="0"/>
        </a:defRPr>
      </a:lvl4pPr>
      <a:lvl5pPr marL="2057400" indent="-228600" algn="l" rtl="0" eaLnBrk="0" fontAlgn="base" hangingPunct="0">
        <a:spcBef>
          <a:spcPct val="20000"/>
        </a:spcBef>
        <a:spcAft>
          <a:spcPct val="0"/>
        </a:spcAft>
        <a:buChar char="»"/>
        <a:defRPr sz="2000">
          <a:solidFill>
            <a:schemeClr val="tx2"/>
          </a:solidFill>
          <a:latin typeface="Trebuchet MS" pitchFamily="34" charset="0"/>
        </a:defRPr>
      </a:lvl5pPr>
      <a:lvl6pPr marL="2514600" indent="-228600" algn="l" rtl="0" eaLnBrk="1" fontAlgn="base" hangingPunct="1">
        <a:spcBef>
          <a:spcPct val="20000"/>
        </a:spcBef>
        <a:spcAft>
          <a:spcPct val="0"/>
        </a:spcAft>
        <a:buChar char="»"/>
        <a:defRPr sz="2000">
          <a:solidFill>
            <a:schemeClr val="tx2"/>
          </a:solidFill>
          <a:latin typeface="Arial" charset="0"/>
        </a:defRPr>
      </a:lvl6pPr>
      <a:lvl7pPr marL="2971800" indent="-228600" algn="l" rtl="0" eaLnBrk="1" fontAlgn="base" hangingPunct="1">
        <a:spcBef>
          <a:spcPct val="20000"/>
        </a:spcBef>
        <a:spcAft>
          <a:spcPct val="0"/>
        </a:spcAft>
        <a:buChar char="»"/>
        <a:defRPr sz="2000">
          <a:solidFill>
            <a:schemeClr val="tx2"/>
          </a:solidFill>
          <a:latin typeface="Arial" charset="0"/>
        </a:defRPr>
      </a:lvl7pPr>
      <a:lvl8pPr marL="3429000" indent="-228600" algn="l" rtl="0" eaLnBrk="1" fontAlgn="base" hangingPunct="1">
        <a:spcBef>
          <a:spcPct val="20000"/>
        </a:spcBef>
        <a:spcAft>
          <a:spcPct val="0"/>
        </a:spcAft>
        <a:buChar char="»"/>
        <a:defRPr sz="2000">
          <a:solidFill>
            <a:schemeClr val="tx2"/>
          </a:solidFill>
          <a:latin typeface="Arial" charset="0"/>
        </a:defRPr>
      </a:lvl8pPr>
      <a:lvl9pPr marL="3886200" indent="-228600" algn="l" rtl="0" eaLnBrk="1" fontAlgn="base" hangingPunct="1">
        <a:spcBef>
          <a:spcPct val="20000"/>
        </a:spcBef>
        <a:spcAft>
          <a:spcPct val="0"/>
        </a:spcAft>
        <a:buChar char="»"/>
        <a:defRPr sz="2000">
          <a:solidFill>
            <a:schemeClr val="tx2"/>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hyperlink" Target="file:///C:\Users\abdrahman\Desktop\cd%20BURN%20TMK5\slot5\PELAPORAN%20DSKP%20TMK%20THN%205.xlsx"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2"/>
          <p:cNvSpPr>
            <a:spLocks noGrp="1"/>
          </p:cNvSpPr>
          <p:nvPr>
            <p:ph type="sldNum" sz="quarter" idx="11"/>
          </p:nvPr>
        </p:nvSpPr>
        <p:spPr bwMode="auto">
          <a:xfrm>
            <a:off x="8669338" y="6442075"/>
            <a:ext cx="360362" cy="3651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CB91C20B-3355-476D-8748-D6AC1C80AF64}" type="slidenum">
              <a:rPr lang="en-MY" altLang="en-US" smtClean="0">
                <a:solidFill>
                  <a:schemeClr val="bg1"/>
                </a:solidFill>
                <a:latin typeface="Constantia" pitchFamily="18" charset="0"/>
              </a:rPr>
              <a:pPr eaLnBrk="1" hangingPunct="1"/>
              <a:t>1</a:t>
            </a:fld>
            <a:endParaRPr lang="en-MY" altLang="en-US" smtClean="0">
              <a:solidFill>
                <a:schemeClr val="bg1"/>
              </a:solidFill>
              <a:latin typeface="Constantia" pitchFamily="18" charset="0"/>
            </a:endParaRPr>
          </a:p>
        </p:txBody>
      </p:sp>
      <p:sp>
        <p:nvSpPr>
          <p:cNvPr id="9219" name="Rectangle 2"/>
          <p:cNvSpPr>
            <a:spLocks noGrp="1"/>
          </p:cNvSpPr>
          <p:nvPr>
            <p:ph type="ctrTitle"/>
          </p:nvPr>
        </p:nvSpPr>
        <p:spPr>
          <a:xfrm>
            <a:off x="1066800" y="304800"/>
            <a:ext cx="6705600" cy="1600200"/>
          </a:xfrm>
        </p:spPr>
        <p:txBody>
          <a:bodyPr lIns="90000" tIns="46800" rIns="90000" bIns="46800"/>
          <a:lstStyle/>
          <a:p>
            <a:pPr algn="l" defTabSz="457200" eaLnBrk="1" hangingPunct="1">
              <a:buClr>
                <a:srgbClr val="000000"/>
              </a:buClr>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sz="2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MATA PELAJARAN TEKNOLOGI MAKLUMAT DAN KOMUNIKASI (TMK) TAHUN 5</a:t>
            </a:r>
            <a:r>
              <a:rPr lang="en-GB" altLang="en-US" sz="12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r>
            <a:br>
              <a:rPr lang="en-GB" altLang="en-US" sz="12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n-GB" altLang="en-US" sz="2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2014</a:t>
            </a:r>
            <a:endParaRPr lang="en-US" altLang="en-US" sz="2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Title 2"/>
          <p:cNvSpPr txBox="1">
            <a:spLocks/>
          </p:cNvSpPr>
          <p:nvPr/>
        </p:nvSpPr>
        <p:spPr bwMode="gray">
          <a:xfrm>
            <a:off x="1600200" y="5105400"/>
            <a:ext cx="7239000" cy="792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3800" b="1">
                <a:ln w="1905"/>
                <a:solidFill>
                  <a:schemeClr val="tx1"/>
                </a:solidFill>
                <a:effectLst>
                  <a:innerShdw blurRad="69850" dist="43180" dir="5400000">
                    <a:srgbClr val="000000">
                      <a:alpha val="65000"/>
                    </a:srgbClr>
                  </a:innerShdw>
                </a:effectLst>
                <a:latin typeface="Trebuchet MS" pitchFamily="34" charset="0"/>
                <a:ea typeface="+mj-ea"/>
                <a:cs typeface="+mj-cs"/>
              </a:defRPr>
            </a:lvl1pPr>
            <a:lvl2pPr algn="l" rtl="0" eaLnBrk="0" fontAlgn="base" hangingPunct="0">
              <a:spcBef>
                <a:spcPct val="0"/>
              </a:spcBef>
              <a:spcAft>
                <a:spcPct val="0"/>
              </a:spcAft>
              <a:defRPr sz="3200" b="1">
                <a:solidFill>
                  <a:schemeClr val="tx1"/>
                </a:solidFill>
                <a:latin typeface="Trebuchet MS" pitchFamily="34" charset="0"/>
              </a:defRPr>
            </a:lvl2pPr>
            <a:lvl3pPr algn="l" rtl="0" eaLnBrk="0" fontAlgn="base" hangingPunct="0">
              <a:spcBef>
                <a:spcPct val="0"/>
              </a:spcBef>
              <a:spcAft>
                <a:spcPct val="0"/>
              </a:spcAft>
              <a:defRPr sz="3200" b="1">
                <a:solidFill>
                  <a:schemeClr val="tx1"/>
                </a:solidFill>
                <a:latin typeface="Trebuchet MS" pitchFamily="34" charset="0"/>
              </a:defRPr>
            </a:lvl3pPr>
            <a:lvl4pPr algn="l" rtl="0" eaLnBrk="0" fontAlgn="base" hangingPunct="0">
              <a:spcBef>
                <a:spcPct val="0"/>
              </a:spcBef>
              <a:spcAft>
                <a:spcPct val="0"/>
              </a:spcAft>
              <a:defRPr sz="3200" b="1">
                <a:solidFill>
                  <a:schemeClr val="tx1"/>
                </a:solidFill>
                <a:latin typeface="Trebuchet MS" pitchFamily="34" charset="0"/>
              </a:defRPr>
            </a:lvl4pPr>
            <a:lvl5pPr algn="l" rtl="0" eaLnBrk="0" fontAlgn="base" hangingPunct="0">
              <a:spcBef>
                <a:spcPct val="0"/>
              </a:spcBef>
              <a:spcAft>
                <a:spcPct val="0"/>
              </a:spcAft>
              <a:defRPr sz="3200" b="1">
                <a:solidFill>
                  <a:schemeClr val="tx1"/>
                </a:solidFill>
                <a:latin typeface="Trebuchet MS" pitchFamily="34" charset="0"/>
              </a:defRPr>
            </a:lvl5pPr>
            <a:lvl6pPr marL="457200" algn="l" rtl="0" eaLnBrk="1" fontAlgn="base" hangingPunct="1">
              <a:spcBef>
                <a:spcPct val="0"/>
              </a:spcBef>
              <a:spcAft>
                <a:spcPct val="0"/>
              </a:spcAft>
              <a:defRPr sz="3200">
                <a:solidFill>
                  <a:srgbClr val="000000"/>
                </a:solidFill>
                <a:latin typeface="Verdana" pitchFamily="34" charset="0"/>
              </a:defRPr>
            </a:lvl6pPr>
            <a:lvl7pPr marL="914400" algn="l" rtl="0" eaLnBrk="1" fontAlgn="base" hangingPunct="1">
              <a:spcBef>
                <a:spcPct val="0"/>
              </a:spcBef>
              <a:spcAft>
                <a:spcPct val="0"/>
              </a:spcAft>
              <a:defRPr sz="3200">
                <a:solidFill>
                  <a:srgbClr val="000000"/>
                </a:solidFill>
                <a:latin typeface="Verdana" pitchFamily="34" charset="0"/>
              </a:defRPr>
            </a:lvl7pPr>
            <a:lvl8pPr marL="1371600" algn="l" rtl="0" eaLnBrk="1" fontAlgn="base" hangingPunct="1">
              <a:spcBef>
                <a:spcPct val="0"/>
              </a:spcBef>
              <a:spcAft>
                <a:spcPct val="0"/>
              </a:spcAft>
              <a:defRPr sz="3200">
                <a:solidFill>
                  <a:srgbClr val="000000"/>
                </a:solidFill>
                <a:latin typeface="Verdana" pitchFamily="34" charset="0"/>
              </a:defRPr>
            </a:lvl8pPr>
            <a:lvl9pPr marL="1828800" algn="l" rtl="0" eaLnBrk="1" fontAlgn="base" hangingPunct="1">
              <a:spcBef>
                <a:spcPct val="0"/>
              </a:spcBef>
              <a:spcAft>
                <a:spcPct val="0"/>
              </a:spcAft>
              <a:defRPr sz="3200">
                <a:solidFill>
                  <a:srgbClr val="000000"/>
                </a:solidFill>
                <a:latin typeface="Verdana" pitchFamily="34" charset="0"/>
              </a:defRPr>
            </a:lvl9pPr>
          </a:lstStyle>
          <a:p>
            <a:r>
              <a:rPr lang="en-US" smtClean="0"/>
              <a:t>Pentaksiran, Pelaporan dan RPH</a:t>
            </a:r>
            <a:br>
              <a:rPr lang="en-US" smtClean="0"/>
            </a:br>
            <a:endParaRPr lang="en-US" dirty="0"/>
          </a:p>
        </p:txBody>
      </p:sp>
    </p:spTree>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5007" y="2967335"/>
            <a:ext cx="8513997" cy="769441"/>
          </a:xfrm>
          <a:prstGeom prst="rect">
            <a:avLst/>
          </a:prstGeom>
          <a:noFill/>
        </p:spPr>
        <p:txBody>
          <a:bodyPr wrap="none" lIns="91440" tIns="45720" rIns="91440" bIns="45720">
            <a:spAutoFit/>
          </a:bodyPr>
          <a:lstStyle/>
          <a:p>
            <a:pPr algn="ctr"/>
            <a:r>
              <a:rPr lang="en-US" sz="4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BAGAIMANA PENTAKSIRAN DIBUAT</a:t>
            </a:r>
            <a:endParaRPr lang="en-US" sz="4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 xmlns:p14="http://schemas.microsoft.com/office/powerpoint/2010/main" val="17658241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Title 81"/>
          <p:cNvSpPr>
            <a:spLocks noGrp="1"/>
          </p:cNvSpPr>
          <p:nvPr>
            <p:ph type="title"/>
          </p:nvPr>
        </p:nvSpPr>
        <p:spPr/>
        <p:txBody>
          <a:bodyPr/>
          <a:lstStyle/>
          <a:p>
            <a:pPr eaLnBrk="1" hangingPunct="1">
              <a:defRPr/>
            </a:pPr>
            <a:r>
              <a:rPr lang="en-US" dirty="0" err="1"/>
              <a:t>Pentaksiran</a:t>
            </a:r>
            <a:endParaRPr lang="en-US" dirty="0"/>
          </a:p>
        </p:txBody>
      </p:sp>
      <p:grpSp>
        <p:nvGrpSpPr>
          <p:cNvPr id="67587" name="Group 93"/>
          <p:cNvGrpSpPr>
            <a:grpSpLocks/>
          </p:cNvGrpSpPr>
          <p:nvPr/>
        </p:nvGrpSpPr>
        <p:grpSpPr bwMode="auto">
          <a:xfrm>
            <a:off x="1916113" y="1816100"/>
            <a:ext cx="2322512" cy="2419350"/>
            <a:chOff x="1311" y="1440"/>
            <a:chExt cx="1580" cy="1602"/>
          </a:xfrm>
        </p:grpSpPr>
        <p:cxnSp>
          <p:nvCxnSpPr>
            <p:cNvPr id="67659" name="AutoShape 94"/>
            <p:cNvCxnSpPr>
              <a:cxnSpLocks noChangeShapeType="1"/>
              <a:stCxn id="86" idx="2"/>
            </p:cNvCxnSpPr>
            <p:nvPr/>
          </p:nvCxnSpPr>
          <p:spPr bwMode="gray">
            <a:xfrm flipV="1">
              <a:off x="2622" y="1440"/>
              <a:ext cx="269" cy="602"/>
            </a:xfrm>
            <a:prstGeom prst="curvedConnector2">
              <a:avLst/>
            </a:prstGeom>
            <a:noFill/>
            <a:ln w="9525">
              <a:solidFill>
                <a:srgbClr val="B2B2B2"/>
              </a:solidFill>
              <a:round/>
              <a:headEnd/>
              <a:tailEnd/>
            </a:ln>
            <a:extLst>
              <a:ext uri="{909E8E84-426E-40DD-AFC4-6F175D3DCCD1}">
                <a14:hiddenFill xmlns="" xmlns:a14="http://schemas.microsoft.com/office/drawing/2010/main">
                  <a:noFill/>
                </a14:hiddenFill>
              </a:ext>
            </a:extLst>
          </p:spPr>
        </p:cxnSp>
        <p:sp>
          <p:nvSpPr>
            <p:cNvPr id="86" name="Freeform 96"/>
            <p:cNvSpPr>
              <a:spLocks/>
            </p:cNvSpPr>
            <p:nvPr/>
          </p:nvSpPr>
          <p:spPr bwMode="gray">
            <a:xfrm>
              <a:off x="1311" y="1772"/>
              <a:ext cx="1321" cy="1270"/>
            </a:xfrm>
            <a:custGeom>
              <a:avLst/>
              <a:gdLst/>
              <a:ahLst/>
              <a:cxnLst>
                <a:cxn ang="0">
                  <a:pos x="763" y="102"/>
                </a:cxn>
                <a:cxn ang="0">
                  <a:pos x="1209" y="244"/>
                </a:cxn>
                <a:cxn ang="0">
                  <a:pos x="1325" y="314"/>
                </a:cxn>
                <a:cxn ang="0">
                  <a:pos x="843" y="267"/>
                </a:cxn>
                <a:cxn ang="0">
                  <a:pos x="305" y="1479"/>
                </a:cxn>
                <a:cxn ang="0">
                  <a:pos x="0" y="1303"/>
                </a:cxn>
                <a:cxn ang="0">
                  <a:pos x="763" y="102"/>
                </a:cxn>
              </a:cxnLst>
              <a:rect l="0" t="0" r="r" b="b"/>
              <a:pathLst>
                <a:path w="1335" h="1479">
                  <a:moveTo>
                    <a:pt x="763" y="102"/>
                  </a:moveTo>
                  <a:cubicBezTo>
                    <a:pt x="920" y="0"/>
                    <a:pt x="1137" y="178"/>
                    <a:pt x="1209" y="244"/>
                  </a:cubicBezTo>
                  <a:cubicBezTo>
                    <a:pt x="1281" y="310"/>
                    <a:pt x="1335" y="312"/>
                    <a:pt x="1325" y="314"/>
                  </a:cubicBezTo>
                  <a:cubicBezTo>
                    <a:pt x="1262" y="339"/>
                    <a:pt x="1010" y="74"/>
                    <a:pt x="843" y="267"/>
                  </a:cubicBezTo>
                  <a:cubicBezTo>
                    <a:pt x="554" y="534"/>
                    <a:pt x="389" y="1337"/>
                    <a:pt x="305" y="1479"/>
                  </a:cubicBezTo>
                  <a:lnTo>
                    <a:pt x="0" y="1303"/>
                  </a:lnTo>
                  <a:cubicBezTo>
                    <a:pt x="76" y="1074"/>
                    <a:pt x="398" y="270"/>
                    <a:pt x="763" y="102"/>
                  </a:cubicBezTo>
                  <a:close/>
                </a:path>
              </a:pathLst>
            </a:custGeom>
            <a:gradFill rotWithShape="1">
              <a:gsLst>
                <a:gs pos="0">
                  <a:srgbClr val="FAA426"/>
                </a:gs>
                <a:gs pos="100000">
                  <a:srgbClr val="FAA426">
                    <a:gamma/>
                    <a:tint val="0"/>
                    <a:invGamma/>
                  </a:srgbClr>
                </a:gs>
              </a:gsLst>
              <a:lin ang="18900000" scaled="1"/>
            </a:gradFill>
            <a:ln w="9525" cap="flat" cmpd="sng">
              <a:noFill/>
              <a:prstDash val="solid"/>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87" name="Freeform 97"/>
            <p:cNvSpPr>
              <a:spLocks/>
            </p:cNvSpPr>
            <p:nvPr/>
          </p:nvSpPr>
          <p:spPr bwMode="gray">
            <a:xfrm>
              <a:off x="1625" y="1917"/>
              <a:ext cx="367" cy="467"/>
            </a:xfrm>
            <a:custGeom>
              <a:avLst/>
              <a:gdLst/>
              <a:ahLst/>
              <a:cxnLst>
                <a:cxn ang="0">
                  <a:pos x="154" y="241"/>
                </a:cxn>
                <a:cxn ang="0">
                  <a:pos x="366" y="9"/>
                </a:cxn>
                <a:cxn ang="0">
                  <a:pos x="165" y="293"/>
                </a:cxn>
                <a:cxn ang="0">
                  <a:pos x="60" y="507"/>
                </a:cxn>
                <a:cxn ang="0">
                  <a:pos x="0" y="543"/>
                </a:cxn>
                <a:cxn ang="0">
                  <a:pos x="154" y="241"/>
                </a:cxn>
              </a:cxnLst>
              <a:rect l="0" t="0" r="r" b="b"/>
              <a:pathLst>
                <a:path w="368" h="543">
                  <a:moveTo>
                    <a:pt x="154" y="241"/>
                  </a:moveTo>
                  <a:cubicBezTo>
                    <a:pt x="224" y="129"/>
                    <a:pt x="364" y="0"/>
                    <a:pt x="366" y="9"/>
                  </a:cubicBezTo>
                  <a:cubicBezTo>
                    <a:pt x="368" y="18"/>
                    <a:pt x="216" y="210"/>
                    <a:pt x="165" y="293"/>
                  </a:cubicBezTo>
                  <a:cubicBezTo>
                    <a:pt x="103" y="394"/>
                    <a:pt x="97" y="449"/>
                    <a:pt x="60" y="507"/>
                  </a:cubicBezTo>
                  <a:lnTo>
                    <a:pt x="0" y="543"/>
                  </a:lnTo>
                  <a:cubicBezTo>
                    <a:pt x="16" y="499"/>
                    <a:pt x="122" y="304"/>
                    <a:pt x="154" y="241"/>
                  </a:cubicBezTo>
                  <a:close/>
                </a:path>
              </a:pathLst>
            </a:custGeom>
            <a:solidFill>
              <a:srgbClr val="F8F8F8">
                <a:alpha val="70000"/>
              </a:srgbClr>
            </a:solidFill>
            <a:ln w="9525" cap="flat" cmpd="sng">
              <a:noFill/>
              <a:prstDash val="solid"/>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nvGrpSpPr>
          <p:cNvPr id="67588" name="Group 100"/>
          <p:cNvGrpSpPr>
            <a:grpSpLocks/>
          </p:cNvGrpSpPr>
          <p:nvPr/>
        </p:nvGrpSpPr>
        <p:grpSpPr bwMode="auto">
          <a:xfrm>
            <a:off x="4419600" y="1763713"/>
            <a:ext cx="644525" cy="2449512"/>
            <a:chOff x="2769" y="1709"/>
            <a:chExt cx="394" cy="1627"/>
          </a:xfrm>
        </p:grpSpPr>
        <p:cxnSp>
          <p:nvCxnSpPr>
            <p:cNvPr id="67655" name="AutoShape 101"/>
            <p:cNvCxnSpPr>
              <a:cxnSpLocks noChangeShapeType="1"/>
              <a:stCxn id="94" idx="4"/>
            </p:cNvCxnSpPr>
            <p:nvPr/>
          </p:nvCxnSpPr>
          <p:spPr bwMode="gray">
            <a:xfrm flipH="1" flipV="1">
              <a:off x="2876" y="1709"/>
              <a:ext cx="25" cy="601"/>
            </a:xfrm>
            <a:prstGeom prst="straightConnector1">
              <a:avLst/>
            </a:prstGeom>
            <a:noFill/>
            <a:ln w="9525">
              <a:solidFill>
                <a:srgbClr val="B2B2B2"/>
              </a:solidFill>
              <a:round/>
              <a:headEnd/>
              <a:tailEnd/>
            </a:ln>
            <a:extLst>
              <a:ext uri="{909E8E84-426E-40DD-AFC4-6F175D3DCCD1}">
                <a14:hiddenFill xmlns="" xmlns:a14="http://schemas.microsoft.com/office/drawing/2010/main">
                  <a:noFill/>
                </a14:hiddenFill>
              </a:ext>
            </a:extLst>
          </p:spPr>
        </p:cxnSp>
        <p:grpSp>
          <p:nvGrpSpPr>
            <p:cNvPr id="67656" name="Group 102"/>
            <p:cNvGrpSpPr>
              <a:grpSpLocks/>
            </p:cNvGrpSpPr>
            <p:nvPr/>
          </p:nvGrpSpPr>
          <p:grpSpPr bwMode="auto">
            <a:xfrm>
              <a:off x="2769" y="2011"/>
              <a:ext cx="394" cy="1325"/>
              <a:chOff x="2687" y="1542"/>
              <a:chExt cx="398" cy="1542"/>
            </a:xfrm>
          </p:grpSpPr>
          <p:sp>
            <p:nvSpPr>
              <p:cNvPr id="93" name="Freeform 103"/>
              <p:cNvSpPr>
                <a:spLocks/>
              </p:cNvSpPr>
              <p:nvPr/>
            </p:nvSpPr>
            <p:spPr bwMode="gray">
              <a:xfrm>
                <a:off x="2687" y="1539"/>
                <a:ext cx="398" cy="1545"/>
              </a:xfrm>
              <a:custGeom>
                <a:avLst/>
                <a:gdLst/>
                <a:ahLst/>
                <a:cxnLst>
                  <a:cxn ang="0">
                    <a:pos x="229" y="318"/>
                  </a:cxn>
                  <a:cxn ang="0">
                    <a:pos x="80" y="240"/>
                  </a:cxn>
                  <a:cxn ang="0">
                    <a:pos x="10" y="1542"/>
                  </a:cxn>
                  <a:cxn ang="0">
                    <a:pos x="362" y="1525"/>
                  </a:cxn>
                  <a:cxn ang="0">
                    <a:pos x="229" y="318"/>
                  </a:cxn>
                </a:cxnLst>
                <a:rect l="0" t="0" r="r" b="b"/>
                <a:pathLst>
                  <a:path w="398" h="1542">
                    <a:moveTo>
                      <a:pt x="229" y="318"/>
                    </a:moveTo>
                    <a:cubicBezTo>
                      <a:pt x="169" y="114"/>
                      <a:pt x="110" y="0"/>
                      <a:pt x="80" y="240"/>
                    </a:cubicBezTo>
                    <a:cubicBezTo>
                      <a:pt x="50" y="480"/>
                      <a:pt x="0" y="1379"/>
                      <a:pt x="10" y="1542"/>
                    </a:cubicBezTo>
                    <a:lnTo>
                      <a:pt x="362" y="1525"/>
                    </a:lnTo>
                    <a:cubicBezTo>
                      <a:pt x="398" y="1321"/>
                      <a:pt x="289" y="522"/>
                      <a:pt x="229" y="318"/>
                    </a:cubicBezTo>
                    <a:close/>
                  </a:path>
                </a:pathLst>
              </a:custGeom>
              <a:gradFill rotWithShape="1">
                <a:gsLst>
                  <a:gs pos="0">
                    <a:srgbClr val="006462">
                      <a:gamma/>
                      <a:tint val="21176"/>
                      <a:invGamma/>
                    </a:srgbClr>
                  </a:gs>
                  <a:gs pos="100000">
                    <a:srgbClr val="006462"/>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94" name="Freeform 104"/>
              <p:cNvSpPr>
                <a:spLocks/>
              </p:cNvSpPr>
              <p:nvPr/>
            </p:nvSpPr>
            <p:spPr bwMode="gray">
              <a:xfrm>
                <a:off x="2811" y="1889"/>
                <a:ext cx="34" cy="562"/>
              </a:xfrm>
              <a:custGeom>
                <a:avLst/>
                <a:gdLst/>
                <a:ahLst/>
                <a:cxnLst>
                  <a:cxn ang="0">
                    <a:pos x="9" y="1"/>
                  </a:cxn>
                  <a:cxn ang="0">
                    <a:pos x="34" y="241"/>
                  </a:cxn>
                  <a:cxn ang="0">
                    <a:pos x="19" y="562"/>
                  </a:cxn>
                  <a:cxn ang="0">
                    <a:pos x="2" y="233"/>
                  </a:cxn>
                  <a:cxn ang="0">
                    <a:pos x="9" y="1"/>
                  </a:cxn>
                </a:cxnLst>
                <a:rect l="0" t="0" r="r" b="b"/>
                <a:pathLst>
                  <a:path w="34" h="562">
                    <a:moveTo>
                      <a:pt x="9" y="1"/>
                    </a:moveTo>
                    <a:cubicBezTo>
                      <a:pt x="14" y="2"/>
                      <a:pt x="32" y="148"/>
                      <a:pt x="34" y="241"/>
                    </a:cubicBezTo>
                    <a:cubicBezTo>
                      <a:pt x="29" y="338"/>
                      <a:pt x="14" y="562"/>
                      <a:pt x="19" y="562"/>
                    </a:cubicBezTo>
                    <a:cubicBezTo>
                      <a:pt x="13" y="561"/>
                      <a:pt x="4" y="326"/>
                      <a:pt x="2" y="233"/>
                    </a:cubicBezTo>
                    <a:cubicBezTo>
                      <a:pt x="0" y="140"/>
                      <a:pt x="4" y="0"/>
                      <a:pt x="9" y="1"/>
                    </a:cubicBezTo>
                    <a:close/>
                  </a:path>
                </a:pathLst>
              </a:custGeom>
              <a:solidFill>
                <a:srgbClr val="F8F8F8">
                  <a:alpha val="70000"/>
                </a:srgbClr>
              </a:solidFill>
              <a:ln w="9525" cap="flat" cmpd="sng">
                <a:noFill/>
                <a:prstDash val="solid"/>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grpSp>
        <p:nvGrpSpPr>
          <p:cNvPr id="67589" name="Group 105"/>
          <p:cNvGrpSpPr>
            <a:grpSpLocks/>
          </p:cNvGrpSpPr>
          <p:nvPr/>
        </p:nvGrpSpPr>
        <p:grpSpPr bwMode="auto">
          <a:xfrm>
            <a:off x="4724400" y="1752600"/>
            <a:ext cx="2459038" cy="2268538"/>
            <a:chOff x="2875" y="1710"/>
            <a:chExt cx="1705" cy="1603"/>
          </a:xfrm>
        </p:grpSpPr>
        <p:cxnSp>
          <p:nvCxnSpPr>
            <p:cNvPr id="67651" name="AutoShape 106"/>
            <p:cNvCxnSpPr>
              <a:cxnSpLocks noChangeShapeType="1"/>
              <a:stCxn id="98" idx="2"/>
            </p:cNvCxnSpPr>
            <p:nvPr/>
          </p:nvCxnSpPr>
          <p:spPr bwMode="gray">
            <a:xfrm rot="10800000">
              <a:off x="2875" y="1710"/>
              <a:ext cx="394" cy="602"/>
            </a:xfrm>
            <a:prstGeom prst="curvedConnector2">
              <a:avLst/>
            </a:prstGeom>
            <a:noFill/>
            <a:ln w="9525">
              <a:solidFill>
                <a:srgbClr val="B2B2B2"/>
              </a:solidFill>
              <a:round/>
              <a:headEnd/>
              <a:tailEnd/>
            </a:ln>
            <a:extLst>
              <a:ext uri="{909E8E84-426E-40DD-AFC4-6F175D3DCCD1}">
                <a14:hiddenFill xmlns="" xmlns:a14="http://schemas.microsoft.com/office/drawing/2010/main">
                  <a:noFill/>
                </a14:hiddenFill>
              </a:ext>
            </a:extLst>
          </p:spPr>
        </p:cxnSp>
        <p:grpSp>
          <p:nvGrpSpPr>
            <p:cNvPr id="67652" name="Group 107"/>
            <p:cNvGrpSpPr>
              <a:grpSpLocks/>
            </p:cNvGrpSpPr>
            <p:nvPr/>
          </p:nvGrpSpPr>
          <p:grpSpPr bwMode="auto">
            <a:xfrm>
              <a:off x="3259" y="2043"/>
              <a:ext cx="1321" cy="1270"/>
              <a:chOff x="3259" y="2043"/>
              <a:chExt cx="1321" cy="1270"/>
            </a:xfrm>
          </p:grpSpPr>
          <p:sp>
            <p:nvSpPr>
              <p:cNvPr id="98" name="Freeform 108"/>
              <p:cNvSpPr>
                <a:spLocks/>
              </p:cNvSpPr>
              <p:nvPr/>
            </p:nvSpPr>
            <p:spPr bwMode="gray">
              <a:xfrm flipH="1">
                <a:off x="3259" y="2043"/>
                <a:ext cx="1321" cy="1270"/>
              </a:xfrm>
              <a:custGeom>
                <a:avLst/>
                <a:gdLst/>
                <a:ahLst/>
                <a:cxnLst>
                  <a:cxn ang="0">
                    <a:pos x="763" y="102"/>
                  </a:cxn>
                  <a:cxn ang="0">
                    <a:pos x="1209" y="244"/>
                  </a:cxn>
                  <a:cxn ang="0">
                    <a:pos x="1325" y="314"/>
                  </a:cxn>
                  <a:cxn ang="0">
                    <a:pos x="843" y="267"/>
                  </a:cxn>
                  <a:cxn ang="0">
                    <a:pos x="305" y="1479"/>
                  </a:cxn>
                  <a:cxn ang="0">
                    <a:pos x="0" y="1303"/>
                  </a:cxn>
                  <a:cxn ang="0">
                    <a:pos x="763" y="102"/>
                  </a:cxn>
                </a:cxnLst>
                <a:rect l="0" t="0" r="r" b="b"/>
                <a:pathLst>
                  <a:path w="1335" h="1479">
                    <a:moveTo>
                      <a:pt x="763" y="102"/>
                    </a:moveTo>
                    <a:cubicBezTo>
                      <a:pt x="920" y="0"/>
                      <a:pt x="1137" y="178"/>
                      <a:pt x="1209" y="244"/>
                    </a:cubicBezTo>
                    <a:cubicBezTo>
                      <a:pt x="1281" y="310"/>
                      <a:pt x="1335" y="312"/>
                      <a:pt x="1325" y="314"/>
                    </a:cubicBezTo>
                    <a:cubicBezTo>
                      <a:pt x="1262" y="339"/>
                      <a:pt x="1010" y="74"/>
                      <a:pt x="843" y="267"/>
                    </a:cubicBezTo>
                    <a:cubicBezTo>
                      <a:pt x="554" y="534"/>
                      <a:pt x="389" y="1337"/>
                      <a:pt x="305" y="1479"/>
                    </a:cubicBezTo>
                    <a:lnTo>
                      <a:pt x="0" y="1303"/>
                    </a:lnTo>
                    <a:cubicBezTo>
                      <a:pt x="76" y="1074"/>
                      <a:pt x="398" y="270"/>
                      <a:pt x="763" y="102"/>
                    </a:cubicBezTo>
                    <a:close/>
                  </a:path>
                </a:pathLst>
              </a:custGeom>
              <a:gradFill rotWithShape="1">
                <a:gsLst>
                  <a:gs pos="0">
                    <a:srgbClr val="9999FF"/>
                  </a:gs>
                  <a:gs pos="100000">
                    <a:srgbClr val="9999FF">
                      <a:gamma/>
                      <a:tint val="0"/>
                      <a:invGamma/>
                    </a:srgbClr>
                  </a:gs>
                </a:gsLst>
                <a:lin ang="0" scaled="1"/>
              </a:gradFill>
              <a:ln w="9525" cap="flat" cmpd="sng">
                <a:noFill/>
                <a:prstDash val="solid"/>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99" name="Freeform 109"/>
              <p:cNvSpPr>
                <a:spLocks/>
              </p:cNvSpPr>
              <p:nvPr/>
            </p:nvSpPr>
            <p:spPr bwMode="gray">
              <a:xfrm flipH="1">
                <a:off x="3899" y="2232"/>
                <a:ext cx="338" cy="353"/>
              </a:xfrm>
              <a:custGeom>
                <a:avLst/>
                <a:gdLst/>
                <a:ahLst/>
                <a:cxnLst>
                  <a:cxn ang="0">
                    <a:pos x="154" y="241"/>
                  </a:cxn>
                  <a:cxn ang="0">
                    <a:pos x="366" y="9"/>
                  </a:cxn>
                  <a:cxn ang="0">
                    <a:pos x="165" y="293"/>
                  </a:cxn>
                  <a:cxn ang="0">
                    <a:pos x="60" y="507"/>
                  </a:cxn>
                  <a:cxn ang="0">
                    <a:pos x="0" y="543"/>
                  </a:cxn>
                  <a:cxn ang="0">
                    <a:pos x="154" y="241"/>
                  </a:cxn>
                </a:cxnLst>
                <a:rect l="0" t="0" r="r" b="b"/>
                <a:pathLst>
                  <a:path w="368" h="543">
                    <a:moveTo>
                      <a:pt x="154" y="241"/>
                    </a:moveTo>
                    <a:cubicBezTo>
                      <a:pt x="224" y="129"/>
                      <a:pt x="364" y="0"/>
                      <a:pt x="366" y="9"/>
                    </a:cubicBezTo>
                    <a:cubicBezTo>
                      <a:pt x="368" y="18"/>
                      <a:pt x="216" y="210"/>
                      <a:pt x="165" y="293"/>
                    </a:cubicBezTo>
                    <a:cubicBezTo>
                      <a:pt x="103" y="394"/>
                      <a:pt x="97" y="449"/>
                      <a:pt x="60" y="507"/>
                    </a:cubicBezTo>
                    <a:lnTo>
                      <a:pt x="0" y="543"/>
                    </a:lnTo>
                    <a:cubicBezTo>
                      <a:pt x="16" y="499"/>
                      <a:pt x="122" y="304"/>
                      <a:pt x="154" y="241"/>
                    </a:cubicBezTo>
                    <a:close/>
                  </a:path>
                </a:pathLst>
              </a:custGeom>
              <a:solidFill>
                <a:srgbClr val="F8F8F8">
                  <a:alpha val="70000"/>
                </a:srgbClr>
              </a:solidFill>
              <a:ln w="9525" cap="flat" cmpd="sng">
                <a:noFill/>
                <a:prstDash val="solid"/>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grpSp>
        <p:nvGrpSpPr>
          <p:cNvPr id="67590" name="Group 111"/>
          <p:cNvGrpSpPr>
            <a:grpSpLocks/>
          </p:cNvGrpSpPr>
          <p:nvPr/>
        </p:nvGrpSpPr>
        <p:grpSpPr bwMode="auto">
          <a:xfrm>
            <a:off x="914400" y="3733800"/>
            <a:ext cx="2103438" cy="2068513"/>
            <a:chOff x="580" y="2639"/>
            <a:chExt cx="1388" cy="1345"/>
          </a:xfrm>
        </p:grpSpPr>
        <p:sp>
          <p:nvSpPr>
            <p:cNvPr id="103" name="Oval 113"/>
            <p:cNvSpPr>
              <a:spLocks noChangeArrowheads="1"/>
            </p:cNvSpPr>
            <p:nvPr/>
          </p:nvSpPr>
          <p:spPr bwMode="gray">
            <a:xfrm>
              <a:off x="580" y="2639"/>
              <a:ext cx="1388" cy="1345"/>
            </a:xfrm>
            <a:prstGeom prst="ellipse">
              <a:avLst/>
            </a:prstGeom>
            <a:gradFill rotWithShape="1">
              <a:gsLst>
                <a:gs pos="0">
                  <a:srgbClr val="B2B2B2"/>
                </a:gs>
                <a:gs pos="100000">
                  <a:srgbClr val="B2B2B2">
                    <a:gamma/>
                    <a:tint val="0"/>
                    <a:invGamma/>
                  </a:srgbClr>
                </a:gs>
              </a:gsLst>
              <a:lin ang="5400000" scaled="1"/>
            </a:gradFill>
            <a:ln w="19050"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04" name="Oval 114"/>
            <p:cNvSpPr>
              <a:spLocks noChangeArrowheads="1"/>
            </p:cNvSpPr>
            <p:nvPr/>
          </p:nvSpPr>
          <p:spPr bwMode="gray">
            <a:xfrm>
              <a:off x="632" y="2696"/>
              <a:ext cx="1258" cy="1228"/>
            </a:xfrm>
            <a:prstGeom prst="ellipse">
              <a:avLst/>
            </a:prstGeom>
            <a:gradFill rotWithShape="1">
              <a:gsLst>
                <a:gs pos="0">
                  <a:srgbClr val="DDDDDD"/>
                </a:gs>
                <a:gs pos="50000">
                  <a:srgbClr val="DDDDDD">
                    <a:gamma/>
                    <a:tint val="26667"/>
                    <a:invGamma/>
                  </a:srgbClr>
                </a:gs>
                <a:gs pos="100000">
                  <a:srgbClr val="DDDDDD"/>
                </a:gs>
              </a:gsLst>
              <a:lin ang="5400000" scaled="1"/>
            </a:gradFill>
            <a:ln w="19050"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06" name="Oval 116"/>
            <p:cNvSpPr>
              <a:spLocks noChangeArrowheads="1"/>
            </p:cNvSpPr>
            <p:nvPr/>
          </p:nvSpPr>
          <p:spPr bwMode="gray">
            <a:xfrm>
              <a:off x="672" y="2736"/>
              <a:ext cx="1176" cy="1133"/>
            </a:xfrm>
            <a:prstGeom prst="ellipse">
              <a:avLst/>
            </a:prstGeom>
            <a:gradFill rotWithShape="1">
              <a:gsLst>
                <a:gs pos="0">
                  <a:srgbClr val="FFFF99">
                    <a:gamma/>
                    <a:shade val="26275"/>
                    <a:invGamma/>
                    <a:alpha val="89999"/>
                  </a:srgbClr>
                </a:gs>
                <a:gs pos="50000">
                  <a:srgbClr val="FFFF99">
                    <a:alpha val="45000"/>
                  </a:srgbClr>
                </a:gs>
                <a:gs pos="100000">
                  <a:srgbClr val="FFFF99">
                    <a:gamma/>
                    <a:shade val="26275"/>
                    <a:invGamma/>
                    <a:alpha val="89999"/>
                  </a:srgbClr>
                </a:gs>
              </a:gsLst>
              <a:lin ang="5400000" scaled="1"/>
            </a:gradFill>
            <a:ln w="9525"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07" name="Freeform 117"/>
            <p:cNvSpPr>
              <a:spLocks/>
            </p:cNvSpPr>
            <p:nvPr/>
          </p:nvSpPr>
          <p:spPr bwMode="gray">
            <a:xfrm>
              <a:off x="794" y="2757"/>
              <a:ext cx="925" cy="39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FFFF99">
                    <a:alpha val="17999"/>
                  </a:srgbClr>
                </a:gs>
              </a:gsLst>
              <a:lin ang="5400000" scaled="1"/>
            </a:gradFill>
            <a:ln w="0">
              <a:noFill/>
              <a:prstDash val="solid"/>
              <a:round/>
              <a:headEnd/>
              <a:tailEnd/>
            </a:ln>
          </p:spPr>
          <p:txBody>
            <a:bodyPr/>
            <a:lstStyle/>
            <a:p>
              <a:pPr fontAlgn="auto">
                <a:spcBef>
                  <a:spcPts val="0"/>
                </a:spcBef>
                <a:spcAft>
                  <a:spcPts val="0"/>
                </a:spcAft>
                <a:defRPr/>
              </a:pPr>
              <a:endParaRPr lang="en-US" kern="0">
                <a:solidFill>
                  <a:sysClr val="windowText" lastClr="000000"/>
                </a:solidFill>
                <a:cs typeface="Arial" pitchFamily="34" charset="0"/>
              </a:endParaRPr>
            </a:p>
          </p:txBody>
        </p:sp>
        <p:grpSp>
          <p:nvGrpSpPr>
            <p:cNvPr id="67641" name="Group 118"/>
            <p:cNvGrpSpPr>
              <a:grpSpLocks/>
            </p:cNvGrpSpPr>
            <p:nvPr/>
          </p:nvGrpSpPr>
          <p:grpSpPr bwMode="auto">
            <a:xfrm rot="-1297425" flipH="1" flipV="1">
              <a:off x="912" y="3553"/>
              <a:ext cx="841" cy="217"/>
              <a:chOff x="1565" y="2568"/>
              <a:chExt cx="1118" cy="279"/>
            </a:xfrm>
          </p:grpSpPr>
          <p:sp>
            <p:nvSpPr>
              <p:cNvPr id="114" name="AutoShape 119"/>
              <p:cNvSpPr>
                <a:spLocks noChangeArrowheads="1"/>
              </p:cNvSpPr>
              <p:nvPr/>
            </p:nvSpPr>
            <p:spPr bwMode="white">
              <a:xfrm rot="5263130">
                <a:off x="1856" y="2278"/>
                <a:ext cx="231" cy="816"/>
              </a:xfrm>
              <a:prstGeom prst="moon">
                <a:avLst>
                  <a:gd name="adj" fmla="val 49773"/>
                </a:avLst>
              </a:prstGeom>
              <a:gradFill rotWithShape="1">
                <a:gsLst>
                  <a:gs pos="0">
                    <a:srgbClr val="FFFFFF">
                      <a:alpha val="3999"/>
                    </a:srgbClr>
                  </a:gs>
                  <a:gs pos="100000">
                    <a:srgbClr val="FFFFFF">
                      <a:gamma/>
                      <a:shade val="46275"/>
                      <a:invGamma/>
                      <a:alpha val="0"/>
                    </a:srgbClr>
                  </a:gs>
                </a:gsLst>
                <a:lin ang="0" scaled="1"/>
              </a:gra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15" name="AutoShape 120"/>
              <p:cNvSpPr>
                <a:spLocks noChangeArrowheads="1"/>
              </p:cNvSpPr>
              <p:nvPr/>
            </p:nvSpPr>
            <p:spPr bwMode="white">
              <a:xfrm rot="6078281">
                <a:off x="1996" y="2275"/>
                <a:ext cx="228" cy="816"/>
              </a:xfrm>
              <a:prstGeom prst="moon">
                <a:avLst>
                  <a:gd name="adj" fmla="val 49773"/>
                </a:avLst>
              </a:prstGeom>
              <a:gradFill rotWithShape="1">
                <a:gsLst>
                  <a:gs pos="0">
                    <a:srgbClr val="FFFFFF">
                      <a:alpha val="3999"/>
                    </a:srgbClr>
                  </a:gs>
                  <a:gs pos="100000">
                    <a:srgbClr val="FFFFFF">
                      <a:gamma/>
                      <a:shade val="46275"/>
                      <a:invGamma/>
                      <a:alpha val="0"/>
                    </a:srgbClr>
                  </a:gs>
                </a:gsLst>
                <a:lin ang="0" scaled="1"/>
              </a:gra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16" name="AutoShape 121"/>
              <p:cNvSpPr>
                <a:spLocks noChangeArrowheads="1"/>
              </p:cNvSpPr>
              <p:nvPr/>
            </p:nvSpPr>
            <p:spPr bwMode="white">
              <a:xfrm rot="6373927">
                <a:off x="2071" y="2295"/>
                <a:ext cx="228" cy="816"/>
              </a:xfrm>
              <a:prstGeom prst="moon">
                <a:avLst>
                  <a:gd name="adj" fmla="val 49773"/>
                </a:avLst>
              </a:prstGeom>
              <a:gradFill rotWithShape="1">
                <a:gsLst>
                  <a:gs pos="0">
                    <a:srgbClr val="FFFFFF">
                      <a:alpha val="3999"/>
                    </a:srgbClr>
                  </a:gs>
                  <a:gs pos="100000">
                    <a:srgbClr val="FFFFFF">
                      <a:gamma/>
                      <a:shade val="46275"/>
                      <a:invGamma/>
                      <a:alpha val="0"/>
                    </a:srgbClr>
                  </a:gs>
                </a:gsLst>
                <a:lin ang="0" scaled="1"/>
              </a:gra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17" name="AutoShape 122"/>
              <p:cNvSpPr>
                <a:spLocks noChangeArrowheads="1"/>
              </p:cNvSpPr>
              <p:nvPr/>
            </p:nvSpPr>
            <p:spPr bwMode="white">
              <a:xfrm rot="6906312">
                <a:off x="2160" y="2327"/>
                <a:ext cx="232" cy="816"/>
              </a:xfrm>
              <a:prstGeom prst="moon">
                <a:avLst>
                  <a:gd name="adj" fmla="val 49773"/>
                </a:avLst>
              </a:prstGeom>
              <a:gradFill rotWithShape="1">
                <a:gsLst>
                  <a:gs pos="0">
                    <a:srgbClr val="FFFFFF">
                      <a:alpha val="3999"/>
                    </a:srgbClr>
                  </a:gs>
                  <a:gs pos="100000">
                    <a:srgbClr val="FFFFFF">
                      <a:gamma/>
                      <a:shade val="46275"/>
                      <a:invGamma/>
                      <a:alpha val="0"/>
                    </a:srgbClr>
                  </a:gs>
                </a:gsLst>
                <a:lin ang="0" scaled="1"/>
              </a:gra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nvGrpSpPr>
            <p:cNvPr id="67642" name="Group 123"/>
            <p:cNvGrpSpPr>
              <a:grpSpLocks/>
            </p:cNvGrpSpPr>
            <p:nvPr/>
          </p:nvGrpSpPr>
          <p:grpSpPr bwMode="auto">
            <a:xfrm rot="56115" flipH="1" flipV="1">
              <a:off x="743" y="3578"/>
              <a:ext cx="855" cy="179"/>
              <a:chOff x="1565" y="2568"/>
              <a:chExt cx="1118" cy="279"/>
            </a:xfrm>
          </p:grpSpPr>
          <p:sp>
            <p:nvSpPr>
              <p:cNvPr id="110" name="AutoShape 124"/>
              <p:cNvSpPr>
                <a:spLocks noChangeArrowheads="1"/>
              </p:cNvSpPr>
              <p:nvPr/>
            </p:nvSpPr>
            <p:spPr bwMode="white">
              <a:xfrm rot="5263130">
                <a:off x="1863" y="2293"/>
                <a:ext cx="224" cy="815"/>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11" name="AutoShape 125"/>
              <p:cNvSpPr>
                <a:spLocks noChangeArrowheads="1"/>
              </p:cNvSpPr>
              <p:nvPr/>
            </p:nvSpPr>
            <p:spPr bwMode="white">
              <a:xfrm rot="6078281">
                <a:off x="1998" y="2274"/>
                <a:ext cx="227" cy="815"/>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12" name="AutoShape 126"/>
              <p:cNvSpPr>
                <a:spLocks noChangeArrowheads="1"/>
              </p:cNvSpPr>
              <p:nvPr/>
            </p:nvSpPr>
            <p:spPr bwMode="white">
              <a:xfrm rot="6373927">
                <a:off x="2073" y="2296"/>
                <a:ext cx="225" cy="815"/>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13" name="AutoShape 127"/>
              <p:cNvSpPr>
                <a:spLocks noChangeArrowheads="1"/>
              </p:cNvSpPr>
              <p:nvPr/>
            </p:nvSpPr>
            <p:spPr bwMode="white">
              <a:xfrm rot="6906312">
                <a:off x="2163" y="2324"/>
                <a:ext cx="224" cy="816"/>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grpSp>
        <p:nvGrpSpPr>
          <p:cNvPr id="67591" name="Group 130"/>
          <p:cNvGrpSpPr>
            <a:grpSpLocks/>
          </p:cNvGrpSpPr>
          <p:nvPr/>
        </p:nvGrpSpPr>
        <p:grpSpPr bwMode="auto">
          <a:xfrm>
            <a:off x="3657600" y="3759200"/>
            <a:ext cx="2103438" cy="2032000"/>
            <a:chOff x="2397" y="2604"/>
            <a:chExt cx="1101" cy="1092"/>
          </a:xfrm>
        </p:grpSpPr>
        <p:sp>
          <p:nvSpPr>
            <p:cNvPr id="121" name="Oval 131"/>
            <p:cNvSpPr>
              <a:spLocks noChangeArrowheads="1"/>
            </p:cNvSpPr>
            <p:nvPr/>
          </p:nvSpPr>
          <p:spPr bwMode="gray">
            <a:xfrm>
              <a:off x="2397" y="2604"/>
              <a:ext cx="1101" cy="1092"/>
            </a:xfrm>
            <a:prstGeom prst="ellipse">
              <a:avLst/>
            </a:prstGeom>
            <a:gradFill rotWithShape="1">
              <a:gsLst>
                <a:gs pos="0">
                  <a:srgbClr val="B2B2B2"/>
                </a:gs>
                <a:gs pos="100000">
                  <a:srgbClr val="B2B2B2">
                    <a:gamma/>
                    <a:tint val="0"/>
                    <a:invGamma/>
                  </a:srgbClr>
                </a:gs>
              </a:gsLst>
              <a:lin ang="5400000" scaled="1"/>
            </a:gradFill>
            <a:ln w="19050"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22" name="Oval 132"/>
            <p:cNvSpPr>
              <a:spLocks noChangeArrowheads="1"/>
            </p:cNvSpPr>
            <p:nvPr/>
          </p:nvSpPr>
          <p:spPr bwMode="gray">
            <a:xfrm>
              <a:off x="2443" y="2654"/>
              <a:ext cx="1006" cy="996"/>
            </a:xfrm>
            <a:prstGeom prst="ellipse">
              <a:avLst/>
            </a:prstGeom>
            <a:gradFill rotWithShape="1">
              <a:gsLst>
                <a:gs pos="0">
                  <a:srgbClr val="DDDDDD"/>
                </a:gs>
                <a:gs pos="50000">
                  <a:srgbClr val="DDDDDD">
                    <a:gamma/>
                    <a:tint val="26667"/>
                    <a:invGamma/>
                  </a:srgbClr>
                </a:gs>
                <a:gs pos="100000">
                  <a:srgbClr val="DDDDDD"/>
                </a:gs>
              </a:gsLst>
              <a:lin ang="5400000" scaled="1"/>
            </a:gradFill>
            <a:ln w="19050"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24" name="Oval 134"/>
            <p:cNvSpPr>
              <a:spLocks noChangeArrowheads="1"/>
            </p:cNvSpPr>
            <p:nvPr/>
          </p:nvSpPr>
          <p:spPr bwMode="gray">
            <a:xfrm>
              <a:off x="2480" y="2690"/>
              <a:ext cx="933" cy="920"/>
            </a:xfrm>
            <a:prstGeom prst="ellipse">
              <a:avLst/>
            </a:prstGeom>
            <a:gradFill rotWithShape="1">
              <a:gsLst>
                <a:gs pos="0">
                  <a:srgbClr val="99FFCC">
                    <a:gamma/>
                    <a:shade val="26275"/>
                    <a:invGamma/>
                    <a:alpha val="89999"/>
                  </a:srgbClr>
                </a:gs>
                <a:gs pos="50000">
                  <a:srgbClr val="99FFCC">
                    <a:alpha val="45000"/>
                  </a:srgbClr>
                </a:gs>
                <a:gs pos="100000">
                  <a:srgbClr val="99FFCC">
                    <a:gamma/>
                    <a:shade val="26275"/>
                    <a:invGamma/>
                    <a:alpha val="89999"/>
                  </a:srgbClr>
                </a:gs>
              </a:gsLst>
              <a:lin ang="5400000" scaled="1"/>
            </a:gradFill>
            <a:ln w="9525"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25" name="Freeform 135"/>
            <p:cNvSpPr>
              <a:spLocks/>
            </p:cNvSpPr>
            <p:nvPr/>
          </p:nvSpPr>
          <p:spPr bwMode="gray">
            <a:xfrm>
              <a:off x="2576" y="2708"/>
              <a:ext cx="735" cy="320"/>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99FFCC">
                    <a:alpha val="17999"/>
                  </a:srgbClr>
                </a:gs>
              </a:gsLst>
              <a:lin ang="5400000" scaled="1"/>
            </a:gradFill>
            <a:ln w="0">
              <a:noFill/>
              <a:prstDash val="solid"/>
              <a:round/>
              <a:headEnd/>
              <a:tailEnd/>
            </a:ln>
          </p:spPr>
          <p:txBody>
            <a:bodyPr/>
            <a:lstStyle/>
            <a:p>
              <a:pPr fontAlgn="auto">
                <a:spcBef>
                  <a:spcPts val="0"/>
                </a:spcBef>
                <a:spcAft>
                  <a:spcPts val="0"/>
                </a:spcAft>
                <a:defRPr/>
              </a:pPr>
              <a:endParaRPr lang="en-US" kern="0">
                <a:solidFill>
                  <a:sysClr val="windowText" lastClr="000000"/>
                </a:solidFill>
                <a:cs typeface="Arial" pitchFamily="34" charset="0"/>
              </a:endParaRPr>
            </a:p>
          </p:txBody>
        </p:sp>
        <p:grpSp>
          <p:nvGrpSpPr>
            <p:cNvPr id="67624" name="Group 136"/>
            <p:cNvGrpSpPr>
              <a:grpSpLocks/>
            </p:cNvGrpSpPr>
            <p:nvPr/>
          </p:nvGrpSpPr>
          <p:grpSpPr bwMode="auto">
            <a:xfrm rot="-1297425" flipH="1" flipV="1">
              <a:off x="2554" y="3398"/>
              <a:ext cx="815" cy="189"/>
              <a:chOff x="2528" y="1060"/>
              <a:chExt cx="894" cy="236"/>
            </a:xfrm>
          </p:grpSpPr>
          <p:grpSp>
            <p:nvGrpSpPr>
              <p:cNvPr id="67625" name="Group 137"/>
              <p:cNvGrpSpPr>
                <a:grpSpLocks/>
              </p:cNvGrpSpPr>
              <p:nvPr/>
            </p:nvGrpSpPr>
            <p:grpSpPr bwMode="auto">
              <a:xfrm>
                <a:off x="2528" y="1060"/>
                <a:ext cx="742" cy="186"/>
                <a:chOff x="1565" y="2568"/>
                <a:chExt cx="1118" cy="279"/>
              </a:xfrm>
            </p:grpSpPr>
            <p:sp>
              <p:nvSpPr>
                <p:cNvPr id="133" name="AutoShape 138"/>
                <p:cNvSpPr>
                  <a:spLocks noChangeArrowheads="1"/>
                </p:cNvSpPr>
                <p:nvPr/>
              </p:nvSpPr>
              <p:spPr bwMode="white">
                <a:xfrm rot="5263130">
                  <a:off x="1877" y="2298"/>
                  <a:ext cx="221" cy="817"/>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34" name="AutoShape 139"/>
                <p:cNvSpPr>
                  <a:spLocks noChangeArrowheads="1"/>
                </p:cNvSpPr>
                <p:nvPr/>
              </p:nvSpPr>
              <p:spPr bwMode="white">
                <a:xfrm rot="6078281">
                  <a:off x="2011" y="2300"/>
                  <a:ext cx="222" cy="817"/>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35" name="AutoShape 140"/>
                <p:cNvSpPr>
                  <a:spLocks noChangeArrowheads="1"/>
                </p:cNvSpPr>
                <p:nvPr/>
              </p:nvSpPr>
              <p:spPr bwMode="white">
                <a:xfrm rot="6373927">
                  <a:off x="2088" y="2318"/>
                  <a:ext cx="221" cy="816"/>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36" name="AutoShape 141"/>
                <p:cNvSpPr>
                  <a:spLocks noChangeArrowheads="1"/>
                </p:cNvSpPr>
                <p:nvPr/>
              </p:nvSpPr>
              <p:spPr bwMode="white">
                <a:xfrm rot="6906312">
                  <a:off x="2180" y="2352"/>
                  <a:ext cx="216" cy="817"/>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nvGrpSpPr>
              <p:cNvPr id="67626" name="Group 142"/>
              <p:cNvGrpSpPr>
                <a:grpSpLocks/>
              </p:cNvGrpSpPr>
              <p:nvPr/>
            </p:nvGrpSpPr>
            <p:grpSpPr bwMode="auto">
              <a:xfrm rot="1353540">
                <a:off x="2680" y="1110"/>
                <a:ext cx="742" cy="186"/>
                <a:chOff x="1565" y="2568"/>
                <a:chExt cx="1118" cy="279"/>
              </a:xfrm>
            </p:grpSpPr>
            <p:sp>
              <p:nvSpPr>
                <p:cNvPr id="129" name="AutoShape 143"/>
                <p:cNvSpPr>
                  <a:spLocks noChangeArrowheads="1"/>
                </p:cNvSpPr>
                <p:nvPr/>
              </p:nvSpPr>
              <p:spPr bwMode="white">
                <a:xfrm rot="5263130">
                  <a:off x="1879" y="2293"/>
                  <a:ext cx="225" cy="817"/>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30" name="AutoShape 144"/>
                <p:cNvSpPr>
                  <a:spLocks noChangeArrowheads="1"/>
                </p:cNvSpPr>
                <p:nvPr/>
              </p:nvSpPr>
              <p:spPr bwMode="white">
                <a:xfrm rot="6078281">
                  <a:off x="2017" y="2282"/>
                  <a:ext cx="217" cy="817"/>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31" name="AutoShape 145"/>
                <p:cNvSpPr>
                  <a:spLocks noChangeArrowheads="1"/>
                </p:cNvSpPr>
                <p:nvPr/>
              </p:nvSpPr>
              <p:spPr bwMode="white">
                <a:xfrm rot="6373927">
                  <a:off x="2101" y="2300"/>
                  <a:ext cx="221" cy="816"/>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32" name="AutoShape 146"/>
                <p:cNvSpPr>
                  <a:spLocks noChangeArrowheads="1"/>
                </p:cNvSpPr>
                <p:nvPr/>
              </p:nvSpPr>
              <p:spPr bwMode="white">
                <a:xfrm rot="6906312">
                  <a:off x="2179"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grpSp>
      <p:grpSp>
        <p:nvGrpSpPr>
          <p:cNvPr id="67592" name="Group 149"/>
          <p:cNvGrpSpPr>
            <a:grpSpLocks/>
          </p:cNvGrpSpPr>
          <p:nvPr/>
        </p:nvGrpSpPr>
        <p:grpSpPr bwMode="auto">
          <a:xfrm>
            <a:off x="6430963" y="3756025"/>
            <a:ext cx="2079625" cy="2032000"/>
            <a:chOff x="3954" y="2604"/>
            <a:chExt cx="1101" cy="1092"/>
          </a:xfrm>
        </p:grpSpPr>
        <p:sp>
          <p:nvSpPr>
            <p:cNvPr id="140" name="Oval 150"/>
            <p:cNvSpPr>
              <a:spLocks noChangeArrowheads="1"/>
            </p:cNvSpPr>
            <p:nvPr/>
          </p:nvSpPr>
          <p:spPr bwMode="gray">
            <a:xfrm>
              <a:off x="3954" y="2604"/>
              <a:ext cx="1101" cy="1092"/>
            </a:xfrm>
            <a:prstGeom prst="ellipse">
              <a:avLst/>
            </a:prstGeom>
            <a:gradFill rotWithShape="1">
              <a:gsLst>
                <a:gs pos="0">
                  <a:srgbClr val="B2B2B2"/>
                </a:gs>
                <a:gs pos="100000">
                  <a:srgbClr val="B2B2B2">
                    <a:gamma/>
                    <a:tint val="0"/>
                    <a:invGamma/>
                  </a:srgbClr>
                </a:gs>
              </a:gsLst>
              <a:lin ang="5400000" scaled="1"/>
            </a:gradFill>
            <a:ln w="19050"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41" name="Oval 151"/>
            <p:cNvSpPr>
              <a:spLocks noChangeArrowheads="1"/>
            </p:cNvSpPr>
            <p:nvPr/>
          </p:nvSpPr>
          <p:spPr bwMode="gray">
            <a:xfrm>
              <a:off x="4000" y="2654"/>
              <a:ext cx="1006" cy="996"/>
            </a:xfrm>
            <a:prstGeom prst="ellipse">
              <a:avLst/>
            </a:prstGeom>
            <a:gradFill rotWithShape="1">
              <a:gsLst>
                <a:gs pos="0">
                  <a:srgbClr val="DDDDDD"/>
                </a:gs>
                <a:gs pos="50000">
                  <a:srgbClr val="DDDDDD">
                    <a:gamma/>
                    <a:tint val="26667"/>
                    <a:invGamma/>
                  </a:srgbClr>
                </a:gs>
                <a:gs pos="100000">
                  <a:srgbClr val="DDDDDD"/>
                </a:gs>
              </a:gsLst>
              <a:lin ang="5400000" scaled="1"/>
            </a:gradFill>
            <a:ln w="19050"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43" name="Oval 153"/>
            <p:cNvSpPr>
              <a:spLocks noChangeArrowheads="1"/>
            </p:cNvSpPr>
            <p:nvPr/>
          </p:nvSpPr>
          <p:spPr bwMode="gray">
            <a:xfrm>
              <a:off x="4037" y="2690"/>
              <a:ext cx="933" cy="920"/>
            </a:xfrm>
            <a:prstGeom prst="ellipse">
              <a:avLst/>
            </a:prstGeom>
            <a:gradFill rotWithShape="1">
              <a:gsLst>
                <a:gs pos="0">
                  <a:srgbClr val="CCCCFF">
                    <a:gamma/>
                    <a:shade val="26275"/>
                    <a:invGamma/>
                    <a:alpha val="89999"/>
                  </a:srgbClr>
                </a:gs>
                <a:gs pos="50000">
                  <a:srgbClr val="CCCCFF">
                    <a:alpha val="45000"/>
                  </a:srgbClr>
                </a:gs>
                <a:gs pos="100000">
                  <a:srgbClr val="CCCCFF">
                    <a:gamma/>
                    <a:shade val="26275"/>
                    <a:invGamma/>
                    <a:alpha val="89999"/>
                  </a:srgbClr>
                </a:gs>
              </a:gsLst>
              <a:lin ang="5400000" scaled="1"/>
            </a:gradFill>
            <a:ln w="9525"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44" name="Freeform 154"/>
            <p:cNvSpPr>
              <a:spLocks/>
            </p:cNvSpPr>
            <p:nvPr/>
          </p:nvSpPr>
          <p:spPr bwMode="gray">
            <a:xfrm>
              <a:off x="4133" y="2708"/>
              <a:ext cx="733" cy="320"/>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CCCCFF">
                    <a:alpha val="17999"/>
                  </a:srgbClr>
                </a:gs>
              </a:gsLst>
              <a:lin ang="5400000" scaled="1"/>
            </a:gradFill>
            <a:ln w="0">
              <a:noFill/>
              <a:prstDash val="solid"/>
              <a:round/>
              <a:headEnd/>
              <a:tailEnd/>
            </a:ln>
          </p:spPr>
          <p:txBody>
            <a:bodyPr/>
            <a:lstStyle/>
            <a:p>
              <a:pPr fontAlgn="auto">
                <a:spcBef>
                  <a:spcPts val="0"/>
                </a:spcBef>
                <a:spcAft>
                  <a:spcPts val="0"/>
                </a:spcAft>
                <a:defRPr/>
              </a:pPr>
              <a:endParaRPr lang="en-US" kern="0">
                <a:solidFill>
                  <a:sysClr val="windowText" lastClr="000000"/>
                </a:solidFill>
                <a:cs typeface="Arial" pitchFamily="34" charset="0"/>
              </a:endParaRPr>
            </a:p>
          </p:txBody>
        </p:sp>
        <p:grpSp>
          <p:nvGrpSpPr>
            <p:cNvPr id="67607" name="Group 155"/>
            <p:cNvGrpSpPr>
              <a:grpSpLocks/>
            </p:cNvGrpSpPr>
            <p:nvPr/>
          </p:nvGrpSpPr>
          <p:grpSpPr bwMode="auto">
            <a:xfrm rot="-1297425" flipH="1" flipV="1">
              <a:off x="4111" y="3398"/>
              <a:ext cx="815" cy="189"/>
              <a:chOff x="2528" y="1060"/>
              <a:chExt cx="894" cy="236"/>
            </a:xfrm>
          </p:grpSpPr>
          <p:grpSp>
            <p:nvGrpSpPr>
              <p:cNvPr id="67608" name="Group 156"/>
              <p:cNvGrpSpPr>
                <a:grpSpLocks/>
              </p:cNvGrpSpPr>
              <p:nvPr/>
            </p:nvGrpSpPr>
            <p:grpSpPr bwMode="auto">
              <a:xfrm>
                <a:off x="2528" y="1060"/>
                <a:ext cx="742" cy="186"/>
                <a:chOff x="1565" y="2568"/>
                <a:chExt cx="1118" cy="279"/>
              </a:xfrm>
            </p:grpSpPr>
            <p:sp>
              <p:nvSpPr>
                <p:cNvPr id="152" name="AutoShape 157"/>
                <p:cNvSpPr>
                  <a:spLocks noChangeArrowheads="1"/>
                </p:cNvSpPr>
                <p:nvPr/>
              </p:nvSpPr>
              <p:spPr bwMode="white">
                <a:xfrm rot="5263130">
                  <a:off x="1867" y="2302"/>
                  <a:ext cx="221" cy="818"/>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53" name="AutoShape 158"/>
                <p:cNvSpPr>
                  <a:spLocks noChangeArrowheads="1"/>
                </p:cNvSpPr>
                <p:nvPr/>
              </p:nvSpPr>
              <p:spPr bwMode="white">
                <a:xfrm rot="6078281">
                  <a:off x="2010" y="2306"/>
                  <a:ext cx="221" cy="814"/>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54" name="AutoShape 159"/>
                <p:cNvSpPr>
                  <a:spLocks noChangeArrowheads="1"/>
                </p:cNvSpPr>
                <p:nvPr/>
              </p:nvSpPr>
              <p:spPr bwMode="white">
                <a:xfrm rot="6373927">
                  <a:off x="2087" y="2323"/>
                  <a:ext cx="221" cy="814"/>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55" name="AutoShape 160"/>
                <p:cNvSpPr>
                  <a:spLocks noChangeArrowheads="1"/>
                </p:cNvSpPr>
                <p:nvPr/>
              </p:nvSpPr>
              <p:spPr bwMode="white">
                <a:xfrm rot="6906312">
                  <a:off x="2177" y="2354"/>
                  <a:ext cx="216" cy="818"/>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nvGrpSpPr>
              <p:cNvPr id="67609" name="Group 161"/>
              <p:cNvGrpSpPr>
                <a:grpSpLocks/>
              </p:cNvGrpSpPr>
              <p:nvPr/>
            </p:nvGrpSpPr>
            <p:grpSpPr bwMode="auto">
              <a:xfrm rot="1353540">
                <a:off x="2680" y="1110"/>
                <a:ext cx="742" cy="186"/>
                <a:chOff x="1565" y="2568"/>
                <a:chExt cx="1118" cy="279"/>
              </a:xfrm>
            </p:grpSpPr>
            <p:sp>
              <p:nvSpPr>
                <p:cNvPr id="148" name="AutoShape 162"/>
                <p:cNvSpPr>
                  <a:spLocks noChangeArrowheads="1"/>
                </p:cNvSpPr>
                <p:nvPr/>
              </p:nvSpPr>
              <p:spPr bwMode="white">
                <a:xfrm rot="5263130">
                  <a:off x="1900" y="2299"/>
                  <a:ext cx="221" cy="818"/>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49" name="AutoShape 163"/>
                <p:cNvSpPr>
                  <a:spLocks noChangeArrowheads="1"/>
                </p:cNvSpPr>
                <p:nvPr/>
              </p:nvSpPr>
              <p:spPr bwMode="white">
                <a:xfrm rot="6078281">
                  <a:off x="2031" y="2305"/>
                  <a:ext cx="219" cy="815"/>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50" name="AutoShape 164"/>
                <p:cNvSpPr>
                  <a:spLocks noChangeArrowheads="1"/>
                </p:cNvSpPr>
                <p:nvPr/>
              </p:nvSpPr>
              <p:spPr bwMode="white">
                <a:xfrm rot="6373927">
                  <a:off x="2101" y="2317"/>
                  <a:ext cx="216" cy="815"/>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51" name="AutoShape 165"/>
                <p:cNvSpPr>
                  <a:spLocks noChangeArrowheads="1"/>
                </p:cNvSpPr>
                <p:nvPr/>
              </p:nvSpPr>
              <p:spPr bwMode="white">
                <a:xfrm rot="6906312">
                  <a:off x="2189" y="2352"/>
                  <a:ext cx="221" cy="817"/>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grpSp>
      <p:sp>
        <p:nvSpPr>
          <p:cNvPr id="156" name="AutoShape 166"/>
          <p:cNvSpPr>
            <a:spLocks noChangeArrowheads="1"/>
          </p:cNvSpPr>
          <p:nvPr/>
        </p:nvSpPr>
        <p:spPr bwMode="ltGray">
          <a:xfrm>
            <a:off x="1905000" y="1219200"/>
            <a:ext cx="5638800" cy="1052513"/>
          </a:xfrm>
          <a:prstGeom prst="roundRect">
            <a:avLst>
              <a:gd name="adj" fmla="val 50000"/>
            </a:avLst>
          </a:prstGeom>
          <a:gradFill rotWithShape="1">
            <a:gsLst>
              <a:gs pos="0">
                <a:srgbClr val="969696"/>
              </a:gs>
              <a:gs pos="50000">
                <a:srgbClr val="969696">
                  <a:gamma/>
                  <a:tint val="33333"/>
                  <a:invGamma/>
                </a:srgbClr>
              </a:gs>
              <a:gs pos="100000">
                <a:srgbClr val="969696"/>
              </a:gs>
            </a:gsLst>
            <a:lin ang="5400000" scaled="1"/>
          </a:gradFill>
          <a:ln w="38100" algn="ctr">
            <a:solidFill>
              <a:srgbClr val="F8F8F8"/>
            </a:solidFill>
            <a:round/>
            <a:headEnd/>
            <a:tailEnd/>
          </a:ln>
          <a:effectLst>
            <a:outerShdw dist="71842" dir="2700000" algn="ctr" rotWithShape="0">
              <a:srgbClr val="001D3A"/>
            </a:outerShdw>
          </a:effectLst>
        </p:spPr>
        <p:txBody>
          <a:bodyPr vert="eaVert" wrap="none" lIns="92075" tIns="46038" rIns="92075" bIns="46038"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67594" name="Text Box 168"/>
          <p:cNvSpPr txBox="1">
            <a:spLocks noChangeArrowheads="1"/>
          </p:cNvSpPr>
          <p:nvPr/>
        </p:nvSpPr>
        <p:spPr bwMode="auto">
          <a:xfrm>
            <a:off x="982663" y="4498975"/>
            <a:ext cx="1911350" cy="461963"/>
          </a:xfrm>
          <a:prstGeom prst="rect">
            <a:avLst/>
          </a:prstGeom>
          <a:noFill/>
          <a:ln>
            <a:noFill/>
          </a:ln>
          <a:effectLst>
            <a:outerShdw dist="17961" dir="2700000" algn="ctr" rotWithShape="0">
              <a:srgbClr val="FFFFFF">
                <a:alpha val="50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Calibri" pitchFamily="34" charset="0"/>
                <a:cs typeface="Arial" charset="0"/>
              </a:defRPr>
            </a:lvl1pPr>
            <a:lvl2pPr marL="63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lvl="1" algn="ctr" eaLnBrk="1" hangingPunct="1"/>
            <a:r>
              <a:rPr lang="en-US" altLang="en-US" sz="2400" b="1"/>
              <a:t>formatif</a:t>
            </a:r>
          </a:p>
        </p:txBody>
      </p:sp>
      <p:sp>
        <p:nvSpPr>
          <p:cNvPr id="67595" name="Text Box 169"/>
          <p:cNvSpPr txBox="1">
            <a:spLocks noChangeArrowheads="1"/>
          </p:cNvSpPr>
          <p:nvPr/>
        </p:nvSpPr>
        <p:spPr bwMode="auto">
          <a:xfrm>
            <a:off x="3733800" y="4511675"/>
            <a:ext cx="2057400" cy="461963"/>
          </a:xfrm>
          <a:prstGeom prst="rect">
            <a:avLst/>
          </a:prstGeom>
          <a:noFill/>
          <a:ln>
            <a:noFill/>
          </a:ln>
          <a:effectLst>
            <a:outerShdw dist="17961" dir="2700000" algn="ctr" rotWithShape="0">
              <a:srgbClr val="FFFFFF">
                <a:alpha val="50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Calibri" pitchFamily="34" charset="0"/>
                <a:cs typeface="Arial" charset="0"/>
              </a:defRPr>
            </a:lvl1pPr>
            <a:lvl2pPr marL="63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lvl="1" algn="ctr" eaLnBrk="1" hangingPunct="1"/>
            <a:r>
              <a:rPr lang="en-US" altLang="en-US" sz="2400" b="1"/>
              <a:t>sumatif</a:t>
            </a:r>
          </a:p>
        </p:txBody>
      </p:sp>
      <p:sp>
        <p:nvSpPr>
          <p:cNvPr id="67596" name="Text Box 170"/>
          <p:cNvSpPr txBox="1">
            <a:spLocks noChangeArrowheads="1"/>
          </p:cNvSpPr>
          <p:nvPr/>
        </p:nvSpPr>
        <p:spPr bwMode="auto">
          <a:xfrm>
            <a:off x="6781800" y="4114800"/>
            <a:ext cx="1412875" cy="1200150"/>
          </a:xfrm>
          <a:prstGeom prst="rect">
            <a:avLst/>
          </a:prstGeom>
          <a:noFill/>
          <a:ln>
            <a:noFill/>
          </a:ln>
          <a:effectLst>
            <a:outerShdw dist="17961" dir="2700000" algn="ctr" rotWithShape="0">
              <a:srgbClr val="FFFFFF">
                <a:alpha val="50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Calibri" pitchFamily="34" charset="0"/>
                <a:cs typeface="Arial" charset="0"/>
              </a:defRPr>
            </a:lvl1pPr>
            <a:lvl2pPr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lvl="1" algn="ctr" eaLnBrk="1" hangingPunct="1"/>
            <a:r>
              <a:rPr lang="en-US" altLang="en-US" sz="2400" b="1"/>
              <a:t>formatif dan sumatif</a:t>
            </a:r>
          </a:p>
        </p:txBody>
      </p:sp>
      <p:sp>
        <p:nvSpPr>
          <p:cNvPr id="161" name="Rectangle 160"/>
          <p:cNvSpPr/>
          <p:nvPr/>
        </p:nvSpPr>
        <p:spPr>
          <a:xfrm>
            <a:off x="2362200" y="1371600"/>
            <a:ext cx="4953000" cy="615553"/>
          </a:xfrm>
          <a:prstGeom prst="rect">
            <a:avLst/>
          </a:prstGeom>
        </p:spPr>
        <p:txBody>
          <a:bodyPr>
            <a:spAutoFit/>
          </a:bodyPr>
          <a:lstStyle/>
          <a:p>
            <a:pPr algn="ctr">
              <a:lnSpc>
                <a:spcPct val="85000"/>
              </a:lnSpc>
              <a:defRPr/>
            </a:pPr>
            <a:r>
              <a:rPr lang="en-US" sz="2000" b="1" spc="50" dirty="0" err="1">
                <a:ln w="11430"/>
                <a:gradFill>
                  <a:gsLst>
                    <a:gs pos="25000">
                      <a:schemeClr val="tx1">
                        <a:lumMod val="85000"/>
                        <a:lumOff val="15000"/>
                      </a:schemeClr>
                    </a:gs>
                    <a:gs pos="100000">
                      <a:schemeClr val="tx1">
                        <a:lumMod val="95000"/>
                        <a:lumOff val="5000"/>
                      </a:schemeClr>
                    </a:gs>
                  </a:gsLst>
                  <a:lin ang="5400000"/>
                </a:gradFill>
                <a:cs typeface="Arial" pitchFamily="34" charset="0"/>
              </a:rPr>
              <a:t>Murid</a:t>
            </a:r>
            <a:r>
              <a:rPr lang="en-US" sz="2000" b="1" spc="50" dirty="0">
                <a:ln w="11430"/>
                <a:gradFill>
                  <a:gsLst>
                    <a:gs pos="25000">
                      <a:schemeClr val="tx1">
                        <a:lumMod val="85000"/>
                        <a:lumOff val="15000"/>
                      </a:schemeClr>
                    </a:gs>
                    <a:gs pos="100000">
                      <a:schemeClr val="tx1">
                        <a:lumMod val="95000"/>
                        <a:lumOff val="5000"/>
                      </a:schemeClr>
                    </a:gs>
                  </a:gsLst>
                  <a:lin ang="5400000"/>
                </a:gradFill>
                <a:cs typeface="Arial" pitchFamily="34" charset="0"/>
              </a:rPr>
              <a:t> </a:t>
            </a:r>
            <a:r>
              <a:rPr lang="en-US" sz="2000" b="1" spc="50" dirty="0" err="1">
                <a:ln w="11430"/>
                <a:gradFill>
                  <a:gsLst>
                    <a:gs pos="25000">
                      <a:schemeClr val="tx1">
                        <a:lumMod val="85000"/>
                        <a:lumOff val="15000"/>
                      </a:schemeClr>
                    </a:gs>
                    <a:gs pos="100000">
                      <a:schemeClr val="tx1">
                        <a:lumMod val="95000"/>
                        <a:lumOff val="5000"/>
                      </a:schemeClr>
                    </a:gs>
                  </a:gsLst>
                  <a:lin ang="5400000"/>
                </a:gradFill>
                <a:cs typeface="Arial" pitchFamily="34" charset="0"/>
              </a:rPr>
              <a:t>boleh</a:t>
            </a:r>
            <a:r>
              <a:rPr lang="en-US" sz="2000" b="1" spc="50" dirty="0">
                <a:ln w="11430"/>
                <a:gradFill>
                  <a:gsLst>
                    <a:gs pos="25000">
                      <a:schemeClr val="tx1">
                        <a:lumMod val="85000"/>
                        <a:lumOff val="15000"/>
                      </a:schemeClr>
                    </a:gs>
                    <a:gs pos="100000">
                      <a:schemeClr val="tx1">
                        <a:lumMod val="95000"/>
                        <a:lumOff val="5000"/>
                      </a:schemeClr>
                    </a:gs>
                  </a:gsLst>
                  <a:lin ang="5400000"/>
                </a:gradFill>
                <a:cs typeface="Arial" pitchFamily="34" charset="0"/>
              </a:rPr>
              <a:t> </a:t>
            </a:r>
            <a:r>
              <a:rPr lang="en-US" sz="2000" b="1" spc="50" dirty="0" err="1">
                <a:ln w="11430"/>
                <a:gradFill>
                  <a:gsLst>
                    <a:gs pos="25000">
                      <a:schemeClr val="tx1">
                        <a:lumMod val="85000"/>
                        <a:lumOff val="15000"/>
                      </a:schemeClr>
                    </a:gs>
                    <a:gs pos="100000">
                      <a:schemeClr val="tx1">
                        <a:lumMod val="95000"/>
                        <a:lumOff val="5000"/>
                      </a:schemeClr>
                    </a:gs>
                  </a:gsLst>
                  <a:lin ang="5400000"/>
                </a:gradFill>
                <a:cs typeface="Arial" pitchFamily="34" charset="0"/>
              </a:rPr>
              <a:t>ditaksir</a:t>
            </a:r>
            <a:r>
              <a:rPr lang="en-US" sz="2000" b="1" spc="50" dirty="0">
                <a:ln w="11430"/>
                <a:gradFill>
                  <a:gsLst>
                    <a:gs pos="25000">
                      <a:schemeClr val="tx1">
                        <a:lumMod val="85000"/>
                        <a:lumOff val="15000"/>
                      </a:schemeClr>
                    </a:gs>
                    <a:gs pos="100000">
                      <a:schemeClr val="tx1">
                        <a:lumMod val="95000"/>
                        <a:lumOff val="5000"/>
                      </a:schemeClr>
                    </a:gs>
                  </a:gsLst>
                  <a:lin ang="5400000"/>
                </a:gradFill>
                <a:cs typeface="Arial" pitchFamily="34" charset="0"/>
              </a:rPr>
              <a:t> </a:t>
            </a:r>
            <a:r>
              <a:rPr lang="en-US" sz="2000" b="1" spc="50" dirty="0" err="1">
                <a:ln w="11430"/>
                <a:gradFill>
                  <a:gsLst>
                    <a:gs pos="25000">
                      <a:schemeClr val="tx1">
                        <a:lumMod val="85000"/>
                        <a:lumOff val="15000"/>
                      </a:schemeClr>
                    </a:gs>
                    <a:gs pos="100000">
                      <a:schemeClr val="tx1">
                        <a:lumMod val="95000"/>
                        <a:lumOff val="5000"/>
                      </a:schemeClr>
                    </a:gs>
                  </a:gsLst>
                  <a:lin ang="5400000"/>
                </a:gradFill>
                <a:cs typeface="Arial" pitchFamily="34" charset="0"/>
              </a:rPr>
              <a:t>dengan</a:t>
            </a:r>
            <a:r>
              <a:rPr lang="en-US" sz="2000" b="1" spc="50" dirty="0">
                <a:ln w="11430"/>
                <a:gradFill>
                  <a:gsLst>
                    <a:gs pos="25000">
                      <a:schemeClr val="tx1">
                        <a:lumMod val="85000"/>
                        <a:lumOff val="15000"/>
                      </a:schemeClr>
                    </a:gs>
                    <a:gs pos="100000">
                      <a:schemeClr val="tx1">
                        <a:lumMod val="95000"/>
                        <a:lumOff val="5000"/>
                      </a:schemeClr>
                    </a:gs>
                  </a:gsLst>
                  <a:lin ang="5400000"/>
                </a:gradFill>
                <a:cs typeface="Arial" pitchFamily="34" charset="0"/>
              </a:rPr>
              <a:t> </a:t>
            </a:r>
            <a:r>
              <a:rPr lang="en-US" sz="2000" b="1" spc="50" dirty="0" err="1">
                <a:ln w="11430"/>
                <a:gradFill>
                  <a:gsLst>
                    <a:gs pos="25000">
                      <a:schemeClr val="tx1">
                        <a:lumMod val="85000"/>
                        <a:lumOff val="15000"/>
                      </a:schemeClr>
                    </a:gs>
                    <a:gs pos="100000">
                      <a:schemeClr val="tx1">
                        <a:lumMod val="95000"/>
                        <a:lumOff val="5000"/>
                      </a:schemeClr>
                    </a:gs>
                  </a:gsLst>
                  <a:lin ang="5400000"/>
                </a:gradFill>
                <a:cs typeface="Arial" pitchFamily="34" charset="0"/>
              </a:rPr>
              <a:t>menggunakan</a:t>
            </a:r>
            <a:r>
              <a:rPr lang="en-US" sz="2000" b="1" spc="50" dirty="0">
                <a:ln w="11430"/>
                <a:gradFill>
                  <a:gsLst>
                    <a:gs pos="25000">
                      <a:schemeClr val="tx1">
                        <a:lumMod val="85000"/>
                        <a:lumOff val="15000"/>
                      </a:schemeClr>
                    </a:gs>
                    <a:gs pos="100000">
                      <a:schemeClr val="tx1">
                        <a:lumMod val="95000"/>
                        <a:lumOff val="5000"/>
                      </a:schemeClr>
                    </a:gs>
                  </a:gsLst>
                  <a:lin ang="5400000"/>
                </a:gradFill>
                <a:cs typeface="Arial" pitchFamily="34" charset="0"/>
              </a:rPr>
              <a:t> </a:t>
            </a:r>
            <a:r>
              <a:rPr lang="en-US" sz="2000" b="1" spc="50" dirty="0" err="1">
                <a:ln w="11430"/>
                <a:gradFill>
                  <a:gsLst>
                    <a:gs pos="25000">
                      <a:schemeClr val="tx1">
                        <a:lumMod val="85000"/>
                        <a:lumOff val="15000"/>
                      </a:schemeClr>
                    </a:gs>
                    <a:gs pos="100000">
                      <a:schemeClr val="tx1">
                        <a:lumMod val="95000"/>
                        <a:lumOff val="5000"/>
                      </a:schemeClr>
                    </a:gs>
                  </a:gsLst>
                  <a:lin ang="5400000"/>
                </a:gradFill>
                <a:cs typeface="Arial" pitchFamily="34" charset="0"/>
              </a:rPr>
              <a:t>sama</a:t>
            </a:r>
            <a:r>
              <a:rPr lang="en-US" sz="2000" b="1" spc="50" dirty="0">
                <a:ln w="11430"/>
                <a:gradFill>
                  <a:gsLst>
                    <a:gs pos="25000">
                      <a:schemeClr val="tx1">
                        <a:lumMod val="85000"/>
                        <a:lumOff val="15000"/>
                      </a:schemeClr>
                    </a:gs>
                    <a:gs pos="100000">
                      <a:schemeClr val="tx1">
                        <a:lumMod val="95000"/>
                        <a:lumOff val="5000"/>
                      </a:schemeClr>
                    </a:gs>
                  </a:gsLst>
                  <a:lin ang="5400000"/>
                </a:gradFill>
                <a:cs typeface="Arial" pitchFamily="34" charset="0"/>
              </a:rPr>
              <a:t> </a:t>
            </a:r>
            <a:r>
              <a:rPr lang="en-US" sz="2000" b="1" spc="50" dirty="0" err="1">
                <a:ln w="11430"/>
                <a:gradFill>
                  <a:gsLst>
                    <a:gs pos="25000">
                      <a:schemeClr val="tx1">
                        <a:lumMod val="85000"/>
                        <a:lumOff val="15000"/>
                      </a:schemeClr>
                    </a:gs>
                    <a:gs pos="100000">
                      <a:schemeClr val="tx1">
                        <a:lumMod val="95000"/>
                        <a:lumOff val="5000"/>
                      </a:schemeClr>
                    </a:gs>
                  </a:gsLst>
                  <a:lin ang="5400000"/>
                </a:gradFill>
                <a:cs typeface="Arial" pitchFamily="34" charset="0"/>
              </a:rPr>
              <a:t>ada</a:t>
            </a:r>
            <a:r>
              <a:rPr lang="en-US" sz="2000" b="1" spc="50" dirty="0">
                <a:ln w="11430"/>
                <a:gradFill>
                  <a:gsLst>
                    <a:gs pos="25000">
                      <a:schemeClr val="tx1">
                        <a:lumMod val="85000"/>
                        <a:lumOff val="15000"/>
                      </a:schemeClr>
                    </a:gs>
                    <a:gs pos="100000">
                      <a:schemeClr val="tx1">
                        <a:lumMod val="95000"/>
                        <a:lumOff val="5000"/>
                      </a:schemeClr>
                    </a:gs>
                  </a:gsLst>
                  <a:lin ang="5400000"/>
                </a:gradFill>
                <a:cs typeface="Arial" pitchFamily="34" charset="0"/>
              </a:rPr>
              <a:t> </a:t>
            </a:r>
            <a:r>
              <a:rPr lang="en-US" sz="2000" b="1" spc="50" dirty="0" err="1">
                <a:ln w="11430"/>
                <a:gradFill>
                  <a:gsLst>
                    <a:gs pos="25000">
                      <a:schemeClr val="tx1">
                        <a:lumMod val="85000"/>
                        <a:lumOff val="15000"/>
                      </a:schemeClr>
                    </a:gs>
                    <a:gs pos="100000">
                      <a:schemeClr val="tx1">
                        <a:lumMod val="95000"/>
                        <a:lumOff val="5000"/>
                      </a:schemeClr>
                    </a:gs>
                  </a:gsLst>
                  <a:lin ang="5400000"/>
                </a:gradFill>
                <a:cs typeface="Arial" pitchFamily="34" charset="0"/>
              </a:rPr>
              <a:t>pentaksiran</a:t>
            </a:r>
            <a:r>
              <a:rPr lang="en-US" sz="2000" b="1" spc="50" dirty="0">
                <a:ln w="11430"/>
                <a:gradFill>
                  <a:gsLst>
                    <a:gs pos="25000">
                      <a:schemeClr val="tx1">
                        <a:lumMod val="85000"/>
                        <a:lumOff val="15000"/>
                      </a:schemeClr>
                    </a:gs>
                    <a:gs pos="100000">
                      <a:schemeClr val="tx1">
                        <a:lumMod val="95000"/>
                        <a:lumOff val="5000"/>
                      </a:schemeClr>
                    </a:gs>
                  </a:gsLst>
                  <a:lin ang="5400000"/>
                </a:gradFill>
                <a:cs typeface="Arial" pitchFamily="34" charset="0"/>
              </a:rPr>
              <a:t>:</a:t>
            </a:r>
          </a:p>
        </p:txBody>
      </p:sp>
      <p:sp>
        <p:nvSpPr>
          <p:cNvPr id="157" name="Rectangle 11"/>
          <p:cNvSpPr>
            <a:spLocks noChangeArrowheads="1"/>
          </p:cNvSpPr>
          <p:nvPr/>
        </p:nvSpPr>
        <p:spPr bwMode="gray">
          <a:xfrm>
            <a:off x="2133600" y="4495800"/>
            <a:ext cx="2536825" cy="461665"/>
          </a:xfrm>
          <a:prstGeom prst="rect">
            <a:avLst/>
          </a:prstGeom>
          <a:noFill/>
          <a:ln w="9525" algn="ctr">
            <a:noFill/>
            <a:miter lim="800000"/>
            <a:headEnd/>
            <a:tailEnd/>
          </a:ln>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buClr>
                <a:srgbClr val="FFFFFF"/>
              </a:buClr>
              <a:buSzPct val="60000"/>
              <a:defRPr/>
            </a:pPr>
            <a:r>
              <a:rPr lang="en-US" sz="2400" b="1" kern="0" spc="50" dirty="0">
                <a:ln w="11430"/>
                <a:solidFill>
                  <a:srgbClr val="FF0000"/>
                </a:solidFill>
                <a:cs typeface="Arial" pitchFamily="34" charset="0"/>
              </a:rPr>
              <a:t>ATAU</a:t>
            </a:r>
          </a:p>
        </p:txBody>
      </p:sp>
      <p:sp>
        <p:nvSpPr>
          <p:cNvPr id="163" name="Rectangle 11"/>
          <p:cNvSpPr>
            <a:spLocks noChangeArrowheads="1"/>
          </p:cNvSpPr>
          <p:nvPr/>
        </p:nvSpPr>
        <p:spPr bwMode="gray">
          <a:xfrm>
            <a:off x="4876800" y="4495800"/>
            <a:ext cx="2536825" cy="461665"/>
          </a:xfrm>
          <a:prstGeom prst="rect">
            <a:avLst/>
          </a:prstGeom>
          <a:noFill/>
          <a:ln w="9525" algn="ctr">
            <a:noFill/>
            <a:miter lim="800000"/>
            <a:headEnd/>
            <a:tailEnd/>
          </a:ln>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buClr>
                <a:srgbClr val="FFFFFF"/>
              </a:buClr>
              <a:buSzPct val="60000"/>
              <a:defRPr/>
            </a:pPr>
            <a:r>
              <a:rPr lang="en-US" sz="2400" b="1" kern="0" spc="50" dirty="0">
                <a:ln w="11430"/>
                <a:solidFill>
                  <a:srgbClr val="FF0000"/>
                </a:solidFill>
                <a:cs typeface="Arial" pitchFamily="34" charset="0"/>
              </a:rPr>
              <a:t>ATAU</a:t>
            </a:r>
          </a:p>
        </p:txBody>
      </p:sp>
      <p:sp>
        <p:nvSpPr>
          <p:cNvPr id="88" name="AutoShape 98"/>
          <p:cNvSpPr>
            <a:spLocks noChangeArrowheads="1"/>
          </p:cNvSpPr>
          <p:nvPr/>
        </p:nvSpPr>
        <p:spPr bwMode="hidden">
          <a:xfrm>
            <a:off x="2133600" y="2286000"/>
            <a:ext cx="5303838" cy="534988"/>
          </a:xfrm>
          <a:prstGeom prst="roundRect">
            <a:avLst>
              <a:gd name="adj" fmla="val 40389"/>
            </a:avLst>
          </a:prstGeom>
          <a:gradFill rotWithShape="1">
            <a:gsLst>
              <a:gs pos="0">
                <a:srgbClr val="3477A4">
                  <a:alpha val="50000"/>
                </a:srgbClr>
              </a:gs>
              <a:gs pos="100000">
                <a:srgbClr val="3477A4">
                  <a:gamma/>
                  <a:shade val="46275"/>
                  <a:invGamma/>
                  <a:alpha val="0"/>
                </a:srgbClr>
              </a:gs>
            </a:gsLst>
            <a:lin ang="5400000" scaled="1"/>
          </a:gradFill>
          <a:ln w="9525">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Tree>
  </p:cSld>
  <p:clrMapOvr>
    <a:masterClrMapping/>
  </p:clrMapOvr>
  <p:transition spd="slow">
    <p:circl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bwMode="ltGray">
          <a:xfrm>
            <a:off x="2729483" y="5305206"/>
            <a:ext cx="5715000" cy="685800"/>
          </a:xfrm>
          <a:prstGeom prst="rect">
            <a:avLst/>
          </a:prstGeom>
          <a:gradFill flip="none" rotWithShape="1">
            <a:gsLst>
              <a:gs pos="0">
                <a:srgbClr val="000000">
                  <a:alpha val="50000"/>
                </a:srgbClr>
              </a:gs>
              <a:gs pos="63000">
                <a:srgbClr val="F8F8F8">
                  <a:alpha val="0"/>
                </a:srgbClr>
              </a:gs>
            </a:gsLst>
            <a:lin ang="0" scaled="1"/>
            <a:tileRect/>
          </a:gradFill>
          <a:ln w="25400"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57" name="Freeform 6"/>
          <p:cNvSpPr>
            <a:spLocks/>
          </p:cNvSpPr>
          <p:nvPr/>
        </p:nvSpPr>
        <p:spPr bwMode="auto">
          <a:xfrm>
            <a:off x="1291209" y="3295812"/>
            <a:ext cx="7258050" cy="2880580"/>
          </a:xfrm>
          <a:custGeom>
            <a:avLst/>
            <a:gdLst/>
            <a:ahLst/>
            <a:cxnLst>
              <a:cxn ang="0">
                <a:pos x="4508" y="0"/>
              </a:cxn>
              <a:cxn ang="0">
                <a:pos x="4508" y="12"/>
              </a:cxn>
              <a:cxn ang="0">
                <a:pos x="4209" y="782"/>
              </a:cxn>
              <a:cxn ang="0">
                <a:pos x="3008" y="782"/>
              </a:cxn>
              <a:cxn ang="0">
                <a:pos x="3008" y="788"/>
              </a:cxn>
              <a:cxn ang="0">
                <a:pos x="2705" y="1564"/>
              </a:cxn>
              <a:cxn ang="0">
                <a:pos x="1504" y="1564"/>
              </a:cxn>
              <a:cxn ang="0">
                <a:pos x="1504" y="1568"/>
              </a:cxn>
              <a:cxn ang="0">
                <a:pos x="1201" y="2344"/>
              </a:cxn>
              <a:cxn ang="0">
                <a:pos x="0" y="2344"/>
              </a:cxn>
              <a:cxn ang="0">
                <a:pos x="0" y="2406"/>
              </a:cxn>
              <a:cxn ang="0">
                <a:pos x="1243" y="2406"/>
              </a:cxn>
              <a:cxn ang="0">
                <a:pos x="1243" y="2406"/>
              </a:cxn>
              <a:cxn ang="0">
                <a:pos x="1549" y="1626"/>
              </a:cxn>
              <a:cxn ang="0">
                <a:pos x="2748" y="1626"/>
              </a:cxn>
              <a:cxn ang="0">
                <a:pos x="2748" y="1624"/>
              </a:cxn>
              <a:cxn ang="0">
                <a:pos x="3053" y="844"/>
              </a:cxn>
              <a:cxn ang="0">
                <a:pos x="4252" y="844"/>
              </a:cxn>
              <a:cxn ang="0">
                <a:pos x="4252" y="844"/>
              </a:cxn>
              <a:cxn ang="0">
                <a:pos x="4557" y="62"/>
              </a:cxn>
              <a:cxn ang="0">
                <a:pos x="5752" y="62"/>
              </a:cxn>
              <a:cxn ang="0">
                <a:pos x="5752" y="0"/>
              </a:cxn>
              <a:cxn ang="0">
                <a:pos x="4508" y="0"/>
              </a:cxn>
            </a:cxnLst>
            <a:rect l="0" t="0" r="r" b="b"/>
            <a:pathLst>
              <a:path w="5752" h="2406">
                <a:moveTo>
                  <a:pt x="4508" y="0"/>
                </a:moveTo>
                <a:lnTo>
                  <a:pt x="4508" y="12"/>
                </a:lnTo>
                <a:lnTo>
                  <a:pt x="4209" y="782"/>
                </a:lnTo>
                <a:lnTo>
                  <a:pt x="3008" y="782"/>
                </a:lnTo>
                <a:lnTo>
                  <a:pt x="3008" y="788"/>
                </a:lnTo>
                <a:lnTo>
                  <a:pt x="2705" y="1564"/>
                </a:lnTo>
                <a:lnTo>
                  <a:pt x="1504" y="1564"/>
                </a:lnTo>
                <a:lnTo>
                  <a:pt x="1504" y="1568"/>
                </a:lnTo>
                <a:lnTo>
                  <a:pt x="1201" y="2344"/>
                </a:lnTo>
                <a:lnTo>
                  <a:pt x="0" y="2344"/>
                </a:lnTo>
                <a:lnTo>
                  <a:pt x="0" y="2406"/>
                </a:lnTo>
                <a:lnTo>
                  <a:pt x="1243" y="2406"/>
                </a:lnTo>
                <a:lnTo>
                  <a:pt x="1243" y="2406"/>
                </a:lnTo>
                <a:lnTo>
                  <a:pt x="1549" y="1626"/>
                </a:lnTo>
                <a:lnTo>
                  <a:pt x="2748" y="1626"/>
                </a:lnTo>
                <a:lnTo>
                  <a:pt x="2748" y="1624"/>
                </a:lnTo>
                <a:lnTo>
                  <a:pt x="3053" y="844"/>
                </a:lnTo>
                <a:lnTo>
                  <a:pt x="4252" y="844"/>
                </a:lnTo>
                <a:lnTo>
                  <a:pt x="4252" y="844"/>
                </a:lnTo>
                <a:lnTo>
                  <a:pt x="4557" y="62"/>
                </a:lnTo>
                <a:lnTo>
                  <a:pt x="5752" y="62"/>
                </a:lnTo>
                <a:lnTo>
                  <a:pt x="5752" y="0"/>
                </a:lnTo>
                <a:lnTo>
                  <a:pt x="4508" y="0"/>
                </a:lnTo>
                <a:close/>
              </a:path>
            </a:pathLst>
          </a:custGeom>
          <a:solidFill>
            <a:srgbClr val="6EB62C"/>
          </a:solidFill>
          <a:ln w="2" cap="flat">
            <a:noFill/>
            <a:prstDash val="solid"/>
            <a:miter lim="800000"/>
            <a:headEnd/>
            <a:tailEnd/>
          </a:ln>
          <a:scene3d>
            <a:camera prst="perspectiveContrastingRightFacing" fov="5700000">
              <a:rot lat="1260000" lon="21269993" rev="21461988"/>
            </a:camera>
            <a:lightRig rig="threePt" dir="t">
              <a:rot lat="0" lon="0" rev="1800000"/>
            </a:lightRig>
          </a:scene3d>
          <a:sp3d extrusionH="254000" prstMaterial="matte">
            <a:bevelB w="0" h="1270000"/>
          </a:sp3d>
        </p:spPr>
        <p:txBody>
          <a:bodyPr/>
          <a:lstStyle/>
          <a:p>
            <a:pPr fontAlgn="auto">
              <a:spcBef>
                <a:spcPts val="0"/>
              </a:spcBef>
              <a:spcAft>
                <a:spcPts val="0"/>
              </a:spcAft>
              <a:defRPr/>
            </a:pPr>
            <a:endParaRPr lang="en-US" kern="0">
              <a:solidFill>
                <a:sysClr val="windowText" lastClr="000000"/>
              </a:solidFill>
            </a:endParaRPr>
          </a:p>
        </p:txBody>
      </p:sp>
      <p:pic>
        <p:nvPicPr>
          <p:cNvPr id="23560" name="Picture 2" descr="C:\Documents and Settings\jaewook\Desktop\Eng\그림1.png"/>
          <p:cNvPicPr>
            <a:picLocks noChangeAspect="1" noChangeArrowheads="1"/>
          </p:cNvPicPr>
          <p:nvPr/>
        </p:nvPicPr>
        <p:blipFill>
          <a:blip r:embed="rId3" cstate="print"/>
          <a:srcRect/>
          <a:stretch>
            <a:fillRect/>
          </a:stretch>
        </p:blipFill>
        <p:spPr bwMode="auto">
          <a:xfrm>
            <a:off x="1843088" y="5487988"/>
            <a:ext cx="1160462" cy="312737"/>
          </a:xfrm>
          <a:prstGeom prst="rect">
            <a:avLst/>
          </a:prstGeom>
          <a:noFill/>
          <a:ln w="9525">
            <a:noFill/>
            <a:miter lim="800000"/>
            <a:headEnd/>
            <a:tailEnd/>
          </a:ln>
        </p:spPr>
      </p:pic>
      <p:sp>
        <p:nvSpPr>
          <p:cNvPr id="59" name="Oval 58"/>
          <p:cNvSpPr/>
          <p:nvPr/>
        </p:nvSpPr>
        <p:spPr bwMode="gray">
          <a:xfrm>
            <a:off x="1852199" y="4507831"/>
            <a:ext cx="1143000" cy="1143000"/>
          </a:xfrm>
          <a:prstGeom prst="ellipse">
            <a:avLst/>
          </a:prstGeom>
          <a:gradFill>
            <a:gsLst>
              <a:gs pos="0">
                <a:srgbClr val="EA5858"/>
              </a:gs>
              <a:gs pos="25000">
                <a:srgbClr val="EA5858">
                  <a:lumMod val="75000"/>
                </a:srgbClr>
              </a:gs>
              <a:gs pos="50000">
                <a:srgbClr val="EA5858">
                  <a:lumMod val="50000"/>
                </a:srgbClr>
              </a:gs>
              <a:gs pos="75000">
                <a:srgbClr val="EA5858">
                  <a:lumMod val="75000"/>
                </a:srgbClr>
              </a:gs>
              <a:gs pos="100000">
                <a:srgbClr val="EA5858"/>
              </a:gs>
            </a:gsLst>
            <a:lin ang="5400000" scaled="0"/>
          </a:gradFill>
          <a:ln w="28575" cap="flat" cmpd="sng" algn="ctr">
            <a:noFill/>
            <a:prstDash val="solid"/>
          </a:ln>
          <a:effectLst/>
          <a:scene3d>
            <a:camera prst="orthographicFront">
              <a:rot lat="0" lon="0" rev="0"/>
            </a:camera>
            <a:lightRig rig="glow" dir="t">
              <a:rot lat="0" lon="0" rev="3600000"/>
            </a:lightRig>
          </a:scene3d>
          <a:sp3d prstMaterial="dkEdge">
            <a:bevelT w="571500" h="571500"/>
            <a:contourClr>
              <a:srgbClr val="000000"/>
            </a:contourClr>
          </a:sp3d>
        </p:spPr>
        <p:txBody>
          <a:bodyPr wrap="none" anchor="ctr"/>
          <a:lstStyle/>
          <a:p>
            <a:pPr algn="ctr" fontAlgn="auto">
              <a:spcBef>
                <a:spcPts val="0"/>
              </a:spcBef>
              <a:spcAft>
                <a:spcPts val="0"/>
              </a:spcAft>
              <a:defRPr/>
            </a:pPr>
            <a:r>
              <a:rPr lang="en-US" sz="2800" b="1" kern="0" dirty="0" smtClean="0">
                <a:ln w="18415" cmpd="sng">
                  <a:noFill/>
                  <a:prstDash val="solid"/>
                </a:ln>
                <a:solidFill>
                  <a:srgbClr val="FFFFFF"/>
                </a:solidFill>
                <a:effectLst>
                  <a:outerShdw blurRad="63500" dir="3600000" algn="tl" rotWithShape="0">
                    <a:srgbClr val="000000">
                      <a:alpha val="70000"/>
                    </a:srgbClr>
                  </a:outerShdw>
                </a:effectLst>
                <a:latin typeface="Arial"/>
                <a:ea typeface="+mn-ea"/>
              </a:rPr>
              <a:t>1</a:t>
            </a:r>
            <a:endParaRPr lang="en-US" sz="2800" b="1" kern="0" dirty="0">
              <a:ln w="18415" cmpd="sng">
                <a:noFill/>
                <a:prstDash val="solid"/>
              </a:ln>
              <a:solidFill>
                <a:srgbClr val="FFFFFF"/>
              </a:solidFill>
              <a:effectLst>
                <a:outerShdw blurRad="63500" dir="3600000" algn="tl" rotWithShape="0">
                  <a:srgbClr val="000000">
                    <a:alpha val="70000"/>
                  </a:srgbClr>
                </a:outerShdw>
              </a:effectLst>
              <a:latin typeface="Arial"/>
              <a:ea typeface="+mn-ea"/>
            </a:endParaRPr>
          </a:p>
        </p:txBody>
      </p:sp>
      <p:pic>
        <p:nvPicPr>
          <p:cNvPr id="23564" name="Picture 2" descr="C:\Documents and Settings\jaewook\Desktop\Eng\그림1.png"/>
          <p:cNvPicPr>
            <a:picLocks noChangeAspect="1" noChangeArrowheads="1"/>
          </p:cNvPicPr>
          <p:nvPr/>
        </p:nvPicPr>
        <p:blipFill>
          <a:blip r:embed="rId3" cstate="print"/>
          <a:srcRect/>
          <a:stretch>
            <a:fillRect/>
          </a:stretch>
        </p:blipFill>
        <p:spPr bwMode="auto">
          <a:xfrm>
            <a:off x="3490913" y="4741863"/>
            <a:ext cx="1160462" cy="312737"/>
          </a:xfrm>
          <a:prstGeom prst="rect">
            <a:avLst/>
          </a:prstGeom>
          <a:noFill/>
          <a:ln w="9525">
            <a:noFill/>
            <a:miter lim="800000"/>
            <a:headEnd/>
            <a:tailEnd/>
          </a:ln>
        </p:spPr>
      </p:pic>
      <p:sp>
        <p:nvSpPr>
          <p:cNvPr id="61" name="Oval 60"/>
          <p:cNvSpPr/>
          <p:nvPr/>
        </p:nvSpPr>
        <p:spPr bwMode="gray">
          <a:xfrm>
            <a:off x="3500024" y="3761394"/>
            <a:ext cx="1143000" cy="1143000"/>
          </a:xfrm>
          <a:prstGeom prst="ellipse">
            <a:avLst/>
          </a:prstGeom>
          <a:gradFill>
            <a:gsLst>
              <a:gs pos="0">
                <a:srgbClr val="FF8E1D"/>
              </a:gs>
              <a:gs pos="25000">
                <a:srgbClr val="FF8E1D">
                  <a:lumMod val="75000"/>
                </a:srgbClr>
              </a:gs>
              <a:gs pos="50000">
                <a:srgbClr val="FF8E1D">
                  <a:lumMod val="50000"/>
                </a:srgbClr>
              </a:gs>
              <a:gs pos="75000">
                <a:srgbClr val="FF8E1D">
                  <a:lumMod val="75000"/>
                </a:srgbClr>
              </a:gs>
              <a:gs pos="100000">
                <a:srgbClr val="FF8E1D"/>
              </a:gs>
            </a:gsLst>
            <a:lin ang="5400000" scaled="0"/>
          </a:gradFill>
          <a:ln w="28575" cap="flat" cmpd="sng" algn="ctr">
            <a:noFill/>
            <a:prstDash val="solid"/>
          </a:ln>
          <a:effectLst/>
          <a:scene3d>
            <a:camera prst="orthographicFront">
              <a:rot lat="0" lon="0" rev="0"/>
            </a:camera>
            <a:lightRig rig="glow" dir="t">
              <a:rot lat="0" lon="0" rev="3600000"/>
            </a:lightRig>
          </a:scene3d>
          <a:sp3d prstMaterial="dkEdge">
            <a:bevelT w="571500" h="571500"/>
            <a:contourClr>
              <a:srgbClr val="000000"/>
            </a:contourClr>
          </a:sp3d>
        </p:spPr>
        <p:txBody>
          <a:bodyPr wrap="none" anchor="ctr"/>
          <a:lstStyle/>
          <a:p>
            <a:pPr algn="ctr" fontAlgn="auto">
              <a:spcBef>
                <a:spcPts val="0"/>
              </a:spcBef>
              <a:spcAft>
                <a:spcPts val="0"/>
              </a:spcAft>
              <a:defRPr/>
            </a:pPr>
            <a:r>
              <a:rPr lang="en-US" sz="2800" b="1" kern="0" dirty="0" smtClean="0">
                <a:ln w="18415" cmpd="sng">
                  <a:noFill/>
                  <a:prstDash val="solid"/>
                </a:ln>
                <a:solidFill>
                  <a:srgbClr val="FFFFFF"/>
                </a:solidFill>
                <a:effectLst>
                  <a:outerShdw blurRad="63500" dir="3600000" algn="tl" rotWithShape="0">
                    <a:srgbClr val="000000">
                      <a:alpha val="70000"/>
                    </a:srgbClr>
                  </a:outerShdw>
                </a:effectLst>
                <a:latin typeface="Arial"/>
                <a:ea typeface="+mn-ea"/>
              </a:rPr>
              <a:t>2</a:t>
            </a:r>
            <a:endParaRPr lang="en-US" sz="2800" b="1" kern="0" dirty="0">
              <a:ln w="18415" cmpd="sng">
                <a:noFill/>
                <a:prstDash val="solid"/>
              </a:ln>
              <a:solidFill>
                <a:srgbClr val="FFFFFF"/>
              </a:solidFill>
              <a:effectLst>
                <a:outerShdw blurRad="63500" dir="3600000" algn="tl" rotWithShape="0">
                  <a:srgbClr val="000000">
                    <a:alpha val="70000"/>
                  </a:srgbClr>
                </a:outerShdw>
              </a:effectLst>
              <a:latin typeface="Arial"/>
              <a:ea typeface="+mn-ea"/>
            </a:endParaRPr>
          </a:p>
        </p:txBody>
      </p:sp>
      <p:pic>
        <p:nvPicPr>
          <p:cNvPr id="23568" name="Picture 2" descr="C:\Documents and Settings\jaewook\Desktop\Eng\그림1.png"/>
          <p:cNvPicPr>
            <a:picLocks noChangeAspect="1" noChangeArrowheads="1"/>
          </p:cNvPicPr>
          <p:nvPr/>
        </p:nvPicPr>
        <p:blipFill>
          <a:blip r:embed="rId3" cstate="print"/>
          <a:srcRect/>
          <a:stretch>
            <a:fillRect/>
          </a:stretch>
        </p:blipFill>
        <p:spPr bwMode="auto">
          <a:xfrm>
            <a:off x="5167313" y="3905250"/>
            <a:ext cx="1160462" cy="312738"/>
          </a:xfrm>
          <a:prstGeom prst="rect">
            <a:avLst/>
          </a:prstGeom>
          <a:noFill/>
          <a:ln w="9525">
            <a:noFill/>
            <a:miter lim="800000"/>
            <a:headEnd/>
            <a:tailEnd/>
          </a:ln>
        </p:spPr>
      </p:pic>
      <p:sp>
        <p:nvSpPr>
          <p:cNvPr id="63" name="Oval 62"/>
          <p:cNvSpPr/>
          <p:nvPr/>
        </p:nvSpPr>
        <p:spPr bwMode="gray">
          <a:xfrm>
            <a:off x="5176424" y="2905287"/>
            <a:ext cx="1143000" cy="1143000"/>
          </a:xfrm>
          <a:prstGeom prst="ellipse">
            <a:avLst/>
          </a:prstGeom>
          <a:gradFill>
            <a:gsLst>
              <a:gs pos="0">
                <a:srgbClr val="B27BDF"/>
              </a:gs>
              <a:gs pos="25000">
                <a:srgbClr val="B27BDF">
                  <a:lumMod val="75000"/>
                </a:srgbClr>
              </a:gs>
              <a:gs pos="50000">
                <a:srgbClr val="B27BDF">
                  <a:lumMod val="50000"/>
                </a:srgbClr>
              </a:gs>
              <a:gs pos="75000">
                <a:srgbClr val="B27BDF">
                  <a:lumMod val="75000"/>
                </a:srgbClr>
              </a:gs>
              <a:gs pos="100000">
                <a:srgbClr val="B27BDF"/>
              </a:gs>
            </a:gsLst>
            <a:lin ang="5400000" scaled="0"/>
          </a:gradFill>
          <a:ln w="28575" cap="flat" cmpd="sng" algn="ctr">
            <a:noFill/>
            <a:prstDash val="solid"/>
          </a:ln>
          <a:effectLst/>
          <a:scene3d>
            <a:camera prst="orthographicFront">
              <a:rot lat="0" lon="0" rev="0"/>
            </a:camera>
            <a:lightRig rig="glow" dir="t">
              <a:rot lat="0" lon="0" rev="3600000"/>
            </a:lightRig>
          </a:scene3d>
          <a:sp3d prstMaterial="dkEdge">
            <a:bevelT w="571500" h="571500"/>
            <a:contourClr>
              <a:srgbClr val="000000"/>
            </a:contourClr>
          </a:sp3d>
        </p:spPr>
        <p:txBody>
          <a:bodyPr wrap="none" anchor="ctr"/>
          <a:lstStyle/>
          <a:p>
            <a:pPr algn="ctr" fontAlgn="auto">
              <a:spcBef>
                <a:spcPts val="0"/>
              </a:spcBef>
              <a:spcAft>
                <a:spcPts val="0"/>
              </a:spcAft>
              <a:defRPr/>
            </a:pPr>
            <a:r>
              <a:rPr lang="en-US" sz="2800" b="1" kern="0" dirty="0" smtClean="0">
                <a:ln w="18415" cmpd="sng">
                  <a:noFill/>
                  <a:prstDash val="solid"/>
                </a:ln>
                <a:solidFill>
                  <a:srgbClr val="FFFFFF"/>
                </a:solidFill>
                <a:effectLst>
                  <a:outerShdw blurRad="63500" dir="3600000" algn="tl" rotWithShape="0">
                    <a:srgbClr val="000000">
                      <a:alpha val="70000"/>
                    </a:srgbClr>
                  </a:outerShdw>
                </a:effectLst>
                <a:latin typeface="Arial"/>
                <a:ea typeface="+mn-ea"/>
              </a:rPr>
              <a:t>3</a:t>
            </a:r>
            <a:endParaRPr lang="en-US" sz="2800" b="1" kern="0" dirty="0">
              <a:ln w="18415" cmpd="sng">
                <a:noFill/>
                <a:prstDash val="solid"/>
              </a:ln>
              <a:solidFill>
                <a:srgbClr val="FFFFFF"/>
              </a:solidFill>
              <a:effectLst>
                <a:outerShdw blurRad="63500" dir="3600000" algn="tl" rotWithShape="0">
                  <a:srgbClr val="000000">
                    <a:alpha val="70000"/>
                  </a:srgbClr>
                </a:outerShdw>
              </a:effectLst>
              <a:latin typeface="Arial"/>
              <a:ea typeface="+mn-ea"/>
            </a:endParaRPr>
          </a:p>
        </p:txBody>
      </p:sp>
      <p:pic>
        <p:nvPicPr>
          <p:cNvPr id="23572" name="Picture 2" descr="C:\Documents and Settings\jaewook\Desktop\Eng\그림1.png"/>
          <p:cNvPicPr>
            <a:picLocks noChangeAspect="1" noChangeArrowheads="1"/>
          </p:cNvPicPr>
          <p:nvPr/>
        </p:nvPicPr>
        <p:blipFill>
          <a:blip r:embed="rId3" cstate="print"/>
          <a:srcRect/>
          <a:stretch>
            <a:fillRect/>
          </a:stretch>
        </p:blipFill>
        <p:spPr bwMode="auto">
          <a:xfrm>
            <a:off x="6950075" y="3163888"/>
            <a:ext cx="1158875" cy="165100"/>
          </a:xfrm>
          <a:prstGeom prst="rect">
            <a:avLst/>
          </a:prstGeom>
          <a:noFill/>
          <a:ln w="9525">
            <a:noFill/>
            <a:miter lim="800000"/>
            <a:headEnd/>
            <a:tailEnd/>
          </a:ln>
        </p:spPr>
      </p:pic>
      <p:sp>
        <p:nvSpPr>
          <p:cNvPr id="65" name="Oval 64"/>
          <p:cNvSpPr/>
          <p:nvPr/>
        </p:nvSpPr>
        <p:spPr bwMode="gray">
          <a:xfrm>
            <a:off x="6958066" y="2134963"/>
            <a:ext cx="1143000" cy="1143000"/>
          </a:xfrm>
          <a:prstGeom prst="ellipse">
            <a:avLst/>
          </a:prstGeom>
          <a:gradFill>
            <a:gsLst>
              <a:gs pos="0">
                <a:srgbClr val="43A3F3"/>
              </a:gs>
              <a:gs pos="25000">
                <a:srgbClr val="43A3F3">
                  <a:lumMod val="75000"/>
                </a:srgbClr>
              </a:gs>
              <a:gs pos="50000">
                <a:srgbClr val="43A3F3">
                  <a:lumMod val="50000"/>
                </a:srgbClr>
              </a:gs>
              <a:gs pos="75000">
                <a:srgbClr val="43A3F3">
                  <a:lumMod val="75000"/>
                </a:srgbClr>
              </a:gs>
              <a:gs pos="100000">
                <a:srgbClr val="43A3F3"/>
              </a:gs>
            </a:gsLst>
            <a:lin ang="5400000" scaled="0"/>
          </a:gradFill>
          <a:ln w="28575" cap="flat" cmpd="sng" algn="ctr">
            <a:noFill/>
            <a:prstDash val="solid"/>
          </a:ln>
          <a:effectLst/>
          <a:scene3d>
            <a:camera prst="orthographicFront">
              <a:rot lat="0" lon="0" rev="0"/>
            </a:camera>
            <a:lightRig rig="glow" dir="t">
              <a:rot lat="0" lon="0" rev="3600000"/>
            </a:lightRig>
          </a:scene3d>
          <a:sp3d prstMaterial="dkEdge">
            <a:bevelT w="571500" h="571500"/>
            <a:contourClr>
              <a:srgbClr val="000000"/>
            </a:contourClr>
          </a:sp3d>
        </p:spPr>
        <p:txBody>
          <a:bodyPr wrap="none" anchor="ctr"/>
          <a:lstStyle/>
          <a:p>
            <a:pPr algn="ctr" fontAlgn="auto">
              <a:spcBef>
                <a:spcPts val="0"/>
              </a:spcBef>
              <a:spcAft>
                <a:spcPts val="0"/>
              </a:spcAft>
              <a:defRPr/>
            </a:pPr>
            <a:r>
              <a:rPr lang="en-US" sz="2800" b="1" kern="0" dirty="0" smtClean="0">
                <a:ln w="18415" cmpd="sng">
                  <a:noFill/>
                  <a:prstDash val="solid"/>
                </a:ln>
                <a:solidFill>
                  <a:srgbClr val="FFFFFF"/>
                </a:solidFill>
                <a:effectLst>
                  <a:outerShdw blurRad="63500" dir="3600000" algn="tl" rotWithShape="0">
                    <a:srgbClr val="000000">
                      <a:alpha val="70000"/>
                    </a:srgbClr>
                  </a:outerShdw>
                </a:effectLst>
                <a:latin typeface="Arial"/>
                <a:ea typeface="+mn-ea"/>
              </a:rPr>
              <a:t>4</a:t>
            </a:r>
            <a:endParaRPr lang="en-US" sz="2800" b="1" kern="0" dirty="0">
              <a:ln w="18415" cmpd="sng">
                <a:noFill/>
                <a:prstDash val="solid"/>
              </a:ln>
              <a:solidFill>
                <a:srgbClr val="FFFFFF"/>
              </a:solidFill>
              <a:effectLst>
                <a:outerShdw blurRad="63500" dir="3600000" algn="tl" rotWithShape="0">
                  <a:srgbClr val="000000">
                    <a:alpha val="70000"/>
                  </a:srgbClr>
                </a:outerShdw>
              </a:effectLst>
              <a:latin typeface="Arial"/>
              <a:ea typeface="+mn-ea"/>
            </a:endParaRPr>
          </a:p>
        </p:txBody>
      </p:sp>
      <p:sp>
        <p:nvSpPr>
          <p:cNvPr id="66" name="Line Callout 1 (Accent Bar) 65"/>
          <p:cNvSpPr>
            <a:spLocks/>
          </p:cNvSpPr>
          <p:nvPr/>
        </p:nvSpPr>
        <p:spPr bwMode="auto">
          <a:xfrm>
            <a:off x="468313" y="3644900"/>
            <a:ext cx="1295400" cy="1223963"/>
          </a:xfrm>
          <a:prstGeom prst="accentCallout1">
            <a:avLst>
              <a:gd name="adj1" fmla="val 24306"/>
              <a:gd name="adj2" fmla="val 97472"/>
              <a:gd name="adj3" fmla="val 87796"/>
              <a:gd name="adj4" fmla="val 136914"/>
            </a:avLst>
          </a:prstGeom>
          <a:noFill/>
          <a:ln w="19050" algn="ctr">
            <a:solidFill>
              <a:srgbClr val="EA5858"/>
            </a:solidFill>
            <a:miter lim="800000"/>
            <a:headEnd/>
            <a:tailEnd type="oval" w="med" len="med"/>
          </a:ln>
        </p:spPr>
        <p:txBody>
          <a:bodyPr anchor="ctr"/>
          <a:lstStyle/>
          <a:p>
            <a:pPr algn="r">
              <a:buClr>
                <a:srgbClr val="FFFFFF"/>
              </a:buClr>
              <a:buSzPts val="800"/>
              <a:buFont typeface="Arial" pitchFamily="34" charset="0"/>
              <a:buChar char="•"/>
              <a:defRPr/>
            </a:pPr>
            <a:r>
              <a:rPr lang="en-US" sz="1600" kern="0" dirty="0" err="1" smtClean="0">
                <a:latin typeface="Franklin Gothic Demi" pitchFamily="34" charset="0"/>
              </a:rPr>
              <a:t>Pilih</a:t>
            </a:r>
            <a:r>
              <a:rPr lang="en-US" sz="1600" kern="0" dirty="0" smtClean="0">
                <a:latin typeface="Franklin Gothic Demi" pitchFamily="34" charset="0"/>
              </a:rPr>
              <a:t> Standard Yang </a:t>
            </a:r>
            <a:r>
              <a:rPr lang="en-US" sz="1600" kern="0" dirty="0" err="1" smtClean="0">
                <a:latin typeface="Franklin Gothic Demi" pitchFamily="34" charset="0"/>
              </a:rPr>
              <a:t>Ingin</a:t>
            </a:r>
            <a:r>
              <a:rPr lang="en-US" sz="1600" kern="0" dirty="0" smtClean="0">
                <a:latin typeface="Franklin Gothic Demi" pitchFamily="34" charset="0"/>
              </a:rPr>
              <a:t> </a:t>
            </a:r>
            <a:r>
              <a:rPr lang="en-US" sz="1600" kern="0" dirty="0" err="1" smtClean="0">
                <a:latin typeface="Franklin Gothic Demi" pitchFamily="34" charset="0"/>
              </a:rPr>
              <a:t>Diajar</a:t>
            </a:r>
            <a:endParaRPr lang="en-US" sz="1600" kern="0" dirty="0">
              <a:latin typeface="Franklin Gothic Demi" pitchFamily="34" charset="0"/>
            </a:endParaRPr>
          </a:p>
        </p:txBody>
      </p:sp>
      <p:sp>
        <p:nvSpPr>
          <p:cNvPr id="67" name="Line Callout 1 (Accent Bar) 66"/>
          <p:cNvSpPr>
            <a:spLocks/>
          </p:cNvSpPr>
          <p:nvPr/>
        </p:nvSpPr>
        <p:spPr bwMode="auto">
          <a:xfrm>
            <a:off x="1852199" y="2536825"/>
            <a:ext cx="1640302" cy="1295400"/>
          </a:xfrm>
          <a:prstGeom prst="accentCallout1">
            <a:avLst>
              <a:gd name="adj1" fmla="val 24263"/>
              <a:gd name="adj2" fmla="val 98695"/>
              <a:gd name="adj3" fmla="val 108742"/>
              <a:gd name="adj4" fmla="val 130518"/>
            </a:avLst>
          </a:prstGeom>
          <a:noFill/>
          <a:ln w="19050" algn="ctr">
            <a:solidFill>
              <a:srgbClr val="FF8E1D"/>
            </a:solidFill>
            <a:miter lim="800000"/>
            <a:headEnd/>
            <a:tailEnd type="oval" w="med" len="med"/>
          </a:ln>
        </p:spPr>
        <p:txBody>
          <a:bodyPr anchor="ctr"/>
          <a:lstStyle/>
          <a:p>
            <a:pPr algn="r">
              <a:buClr>
                <a:srgbClr val="FFFFFF"/>
              </a:buClr>
              <a:buSzPts val="800"/>
              <a:buFont typeface="Arial" pitchFamily="34" charset="0"/>
              <a:buChar char="•"/>
              <a:defRPr/>
            </a:pPr>
            <a:r>
              <a:rPr lang="en-US" sz="1600" kern="0" dirty="0" err="1" smtClean="0">
                <a:latin typeface="Franklin Gothic Demi" pitchFamily="34" charset="0"/>
              </a:rPr>
              <a:t>Melaksanakan</a:t>
            </a:r>
            <a:r>
              <a:rPr lang="en-US" sz="1600" kern="0" dirty="0" smtClean="0">
                <a:latin typeface="Franklin Gothic Demi" pitchFamily="34" charset="0"/>
              </a:rPr>
              <a:t> </a:t>
            </a:r>
            <a:r>
              <a:rPr lang="en-US" sz="1600" kern="0" dirty="0" err="1" smtClean="0">
                <a:latin typeface="Franklin Gothic Demi" pitchFamily="34" charset="0"/>
              </a:rPr>
              <a:t>PdP</a:t>
            </a:r>
            <a:r>
              <a:rPr lang="en-US" sz="1600" kern="0" dirty="0" smtClean="0">
                <a:latin typeface="Franklin Gothic Demi" pitchFamily="34" charset="0"/>
              </a:rPr>
              <a:t> Yang </a:t>
            </a:r>
            <a:r>
              <a:rPr lang="en-US" sz="1600" kern="0" dirty="0" err="1" smtClean="0">
                <a:latin typeface="Franklin Gothic Demi" pitchFamily="34" charset="0"/>
              </a:rPr>
              <a:t>Dirancang</a:t>
            </a:r>
            <a:endParaRPr lang="en-US" sz="1600" kern="0" dirty="0">
              <a:latin typeface="Franklin Gothic Demi" pitchFamily="34" charset="0"/>
            </a:endParaRPr>
          </a:p>
        </p:txBody>
      </p:sp>
      <p:sp>
        <p:nvSpPr>
          <p:cNvPr id="68" name="Line Callout 1 (Accent Bar) 67"/>
          <p:cNvSpPr>
            <a:spLocks/>
          </p:cNvSpPr>
          <p:nvPr/>
        </p:nvSpPr>
        <p:spPr bwMode="auto">
          <a:xfrm>
            <a:off x="5435600" y="1268413"/>
            <a:ext cx="1584325" cy="1081087"/>
          </a:xfrm>
          <a:prstGeom prst="accentCallout1">
            <a:avLst>
              <a:gd name="adj1" fmla="val 24473"/>
              <a:gd name="adj2" fmla="val 97997"/>
              <a:gd name="adj3" fmla="val 101668"/>
              <a:gd name="adj4" fmla="val 119327"/>
            </a:avLst>
          </a:prstGeom>
          <a:noFill/>
          <a:ln w="19050" algn="ctr">
            <a:solidFill>
              <a:srgbClr val="43A3F3"/>
            </a:solidFill>
            <a:miter lim="800000"/>
            <a:headEnd/>
            <a:tailEnd type="oval" w="med" len="med"/>
          </a:ln>
        </p:spPr>
        <p:txBody>
          <a:bodyPr anchor="ctr"/>
          <a:lstStyle/>
          <a:p>
            <a:pPr algn="r">
              <a:buClr>
                <a:srgbClr val="FFFFFF"/>
              </a:buClr>
              <a:buSzPts val="800"/>
              <a:buFont typeface="Arial" pitchFamily="34" charset="0"/>
              <a:buChar char="•"/>
              <a:defRPr/>
            </a:pPr>
            <a:r>
              <a:rPr lang="en-US" sz="1600" kern="0" dirty="0" err="1" smtClean="0">
                <a:latin typeface="Franklin Gothic Demi" pitchFamily="34" charset="0"/>
              </a:rPr>
              <a:t>Pemulihan</a:t>
            </a:r>
            <a:r>
              <a:rPr lang="en-US" sz="1600" kern="0" dirty="0" smtClean="0">
                <a:latin typeface="Franklin Gothic Demi" pitchFamily="34" charset="0"/>
              </a:rPr>
              <a:t> </a:t>
            </a:r>
            <a:r>
              <a:rPr lang="en-US" sz="1600" kern="0" dirty="0" err="1" smtClean="0">
                <a:latin typeface="Franklin Gothic Demi" pitchFamily="34" charset="0"/>
              </a:rPr>
              <a:t>Atau</a:t>
            </a:r>
            <a:r>
              <a:rPr lang="en-US" sz="1600" kern="0" dirty="0" smtClean="0">
                <a:latin typeface="Franklin Gothic Demi" pitchFamily="34" charset="0"/>
              </a:rPr>
              <a:t> </a:t>
            </a:r>
            <a:r>
              <a:rPr lang="en-US" sz="1600" kern="0" dirty="0" err="1" smtClean="0">
                <a:latin typeface="Franklin Gothic Demi" pitchFamily="34" charset="0"/>
              </a:rPr>
              <a:t>Pengayaan</a:t>
            </a:r>
            <a:r>
              <a:rPr lang="en-US" sz="1600" kern="0" dirty="0" smtClean="0">
                <a:latin typeface="Franklin Gothic Demi" pitchFamily="34" charset="0"/>
              </a:rPr>
              <a:t> </a:t>
            </a:r>
            <a:r>
              <a:rPr lang="en-US" sz="1600" kern="0" dirty="0" err="1" smtClean="0">
                <a:latin typeface="Franklin Gothic Demi" pitchFamily="34" charset="0"/>
              </a:rPr>
              <a:t>Pada</a:t>
            </a:r>
            <a:r>
              <a:rPr lang="en-US" sz="1600" kern="0" dirty="0" smtClean="0">
                <a:latin typeface="Franklin Gothic Demi" pitchFamily="34" charset="0"/>
              </a:rPr>
              <a:t> </a:t>
            </a:r>
            <a:r>
              <a:rPr lang="en-US" sz="1600" kern="0" dirty="0" err="1" smtClean="0">
                <a:latin typeface="Franklin Gothic Demi" pitchFamily="34" charset="0"/>
              </a:rPr>
              <a:t>Tajuk</a:t>
            </a:r>
            <a:r>
              <a:rPr lang="en-US" sz="1600" kern="0" dirty="0" smtClean="0">
                <a:latin typeface="Franklin Gothic Demi" pitchFamily="34" charset="0"/>
              </a:rPr>
              <a:t> Yang </a:t>
            </a:r>
            <a:r>
              <a:rPr lang="en-US" sz="1600" kern="0" dirty="0" err="1" smtClean="0">
                <a:latin typeface="Franklin Gothic Demi" pitchFamily="34" charset="0"/>
              </a:rPr>
              <a:t>Sama</a:t>
            </a:r>
            <a:endParaRPr lang="en-US" sz="1600" kern="0" dirty="0">
              <a:latin typeface="Franklin Gothic Demi" pitchFamily="34" charset="0"/>
            </a:endParaRPr>
          </a:p>
        </p:txBody>
      </p:sp>
      <p:sp>
        <p:nvSpPr>
          <p:cNvPr id="69" name="Line Callout 1 (Accent Bar) 68"/>
          <p:cNvSpPr>
            <a:spLocks/>
          </p:cNvSpPr>
          <p:nvPr/>
        </p:nvSpPr>
        <p:spPr bwMode="auto">
          <a:xfrm>
            <a:off x="3733800" y="2420938"/>
            <a:ext cx="1630363" cy="485775"/>
          </a:xfrm>
          <a:prstGeom prst="accentCallout1">
            <a:avLst>
              <a:gd name="adj1" fmla="val 25489"/>
              <a:gd name="adj2" fmla="val 96003"/>
              <a:gd name="adj3" fmla="val 141829"/>
              <a:gd name="adj4" fmla="val 115894"/>
            </a:avLst>
          </a:prstGeom>
          <a:noFill/>
          <a:ln w="19050" algn="ctr">
            <a:solidFill>
              <a:srgbClr val="B27BDF"/>
            </a:solidFill>
            <a:miter lim="800000"/>
            <a:headEnd/>
            <a:tailEnd type="oval" w="med" len="med"/>
          </a:ln>
        </p:spPr>
        <p:txBody>
          <a:bodyPr anchor="ctr"/>
          <a:lstStyle/>
          <a:p>
            <a:pPr algn="r">
              <a:buClr>
                <a:srgbClr val="FFFFFF"/>
              </a:buClr>
              <a:buSzPts val="800"/>
              <a:buFont typeface="Arial" pitchFamily="34" charset="0"/>
              <a:buChar char="•"/>
              <a:defRPr/>
            </a:pPr>
            <a:r>
              <a:rPr lang="en-US" sz="1600" kern="0" dirty="0" err="1" smtClean="0">
                <a:latin typeface="Franklin Gothic Demi" pitchFamily="34" charset="0"/>
              </a:rPr>
              <a:t>Melaksanakan</a:t>
            </a:r>
            <a:r>
              <a:rPr lang="en-US" sz="1600" kern="0" dirty="0" smtClean="0">
                <a:latin typeface="Franklin Gothic Demi" pitchFamily="34" charset="0"/>
              </a:rPr>
              <a:t> </a:t>
            </a:r>
            <a:r>
              <a:rPr lang="en-US" sz="1600" kern="0" dirty="0" err="1" smtClean="0">
                <a:latin typeface="Franklin Gothic Demi" pitchFamily="34" charset="0"/>
              </a:rPr>
              <a:t>Pengesanan</a:t>
            </a:r>
            <a:r>
              <a:rPr lang="en-US" sz="1600" kern="0" dirty="0" smtClean="0">
                <a:latin typeface="Franklin Gothic Demi" pitchFamily="34" charset="0"/>
              </a:rPr>
              <a:t> </a:t>
            </a:r>
            <a:r>
              <a:rPr lang="en-US" sz="1600" kern="0" dirty="0" err="1" smtClean="0">
                <a:latin typeface="Franklin Gothic Demi" pitchFamily="34" charset="0"/>
              </a:rPr>
              <a:t>Impak</a:t>
            </a:r>
            <a:r>
              <a:rPr lang="en-US" sz="1600" kern="0" dirty="0" smtClean="0">
                <a:latin typeface="Franklin Gothic Demi" pitchFamily="34" charset="0"/>
              </a:rPr>
              <a:t> </a:t>
            </a:r>
            <a:r>
              <a:rPr lang="en-US" sz="1600" kern="0" dirty="0" err="1" smtClean="0">
                <a:latin typeface="Franklin Gothic Demi" pitchFamily="34" charset="0"/>
              </a:rPr>
              <a:t>PdP</a:t>
            </a:r>
            <a:endParaRPr lang="en-US" sz="1600" kern="0" dirty="0">
              <a:latin typeface="Franklin Gothic Demi" pitchFamily="34" charset="0"/>
            </a:endParaRPr>
          </a:p>
        </p:txBody>
      </p:sp>
      <p:sp>
        <p:nvSpPr>
          <p:cNvPr id="70" name="Freeform 69"/>
          <p:cNvSpPr/>
          <p:nvPr/>
        </p:nvSpPr>
        <p:spPr bwMode="gray">
          <a:xfrm>
            <a:off x="1395983" y="3318892"/>
            <a:ext cx="7251700" cy="2638425"/>
          </a:xfrm>
          <a:custGeom>
            <a:avLst/>
            <a:gdLst>
              <a:gd name="connsiteX0" fmla="*/ 0 w 7267575"/>
              <a:gd name="connsiteY0" fmla="*/ 2647950 h 2647950"/>
              <a:gd name="connsiteX1" fmla="*/ 1485900 w 7267575"/>
              <a:gd name="connsiteY1" fmla="*/ 2609850 h 2647950"/>
              <a:gd name="connsiteX2" fmla="*/ 1790700 w 7267575"/>
              <a:gd name="connsiteY2" fmla="*/ 1819275 h 2647950"/>
              <a:gd name="connsiteX3" fmla="*/ 3295650 w 7267575"/>
              <a:gd name="connsiteY3" fmla="*/ 1809750 h 2647950"/>
              <a:gd name="connsiteX4" fmla="*/ 3714750 w 7267575"/>
              <a:gd name="connsiteY4" fmla="*/ 942975 h 2647950"/>
              <a:gd name="connsiteX5" fmla="*/ 5229225 w 7267575"/>
              <a:gd name="connsiteY5" fmla="*/ 962025 h 2647950"/>
              <a:gd name="connsiteX6" fmla="*/ 5781675 w 7267575"/>
              <a:gd name="connsiteY6" fmla="*/ 0 h 2647950"/>
              <a:gd name="connsiteX7" fmla="*/ 7267575 w 7267575"/>
              <a:gd name="connsiteY7" fmla="*/ 47625 h 2647950"/>
              <a:gd name="connsiteX0" fmla="*/ 0 w 7267575"/>
              <a:gd name="connsiteY0" fmla="*/ 2647950 h 2647950"/>
              <a:gd name="connsiteX1" fmla="*/ 1485900 w 7267575"/>
              <a:gd name="connsiteY1" fmla="*/ 2609850 h 2647950"/>
              <a:gd name="connsiteX2" fmla="*/ 1790700 w 7267575"/>
              <a:gd name="connsiteY2" fmla="*/ 1819275 h 2647950"/>
              <a:gd name="connsiteX3" fmla="*/ 3295650 w 7267575"/>
              <a:gd name="connsiteY3" fmla="*/ 1809750 h 2647950"/>
              <a:gd name="connsiteX4" fmla="*/ 3714750 w 7267575"/>
              <a:gd name="connsiteY4" fmla="*/ 942975 h 2647950"/>
              <a:gd name="connsiteX5" fmla="*/ 5229225 w 7267575"/>
              <a:gd name="connsiteY5" fmla="*/ 962025 h 2647950"/>
              <a:gd name="connsiteX6" fmla="*/ 5784850 w 7267575"/>
              <a:gd name="connsiteY6" fmla="*/ 0 h 2647950"/>
              <a:gd name="connsiteX7" fmla="*/ 7267575 w 7267575"/>
              <a:gd name="connsiteY7" fmla="*/ 47625 h 2647950"/>
              <a:gd name="connsiteX0" fmla="*/ 0 w 7251700"/>
              <a:gd name="connsiteY0" fmla="*/ 2647950 h 2647950"/>
              <a:gd name="connsiteX1" fmla="*/ 1485900 w 7251700"/>
              <a:gd name="connsiteY1" fmla="*/ 2609850 h 2647950"/>
              <a:gd name="connsiteX2" fmla="*/ 1790700 w 7251700"/>
              <a:gd name="connsiteY2" fmla="*/ 1819275 h 2647950"/>
              <a:gd name="connsiteX3" fmla="*/ 3295650 w 7251700"/>
              <a:gd name="connsiteY3" fmla="*/ 1809750 h 2647950"/>
              <a:gd name="connsiteX4" fmla="*/ 3714750 w 7251700"/>
              <a:gd name="connsiteY4" fmla="*/ 942975 h 2647950"/>
              <a:gd name="connsiteX5" fmla="*/ 5229225 w 7251700"/>
              <a:gd name="connsiteY5" fmla="*/ 962025 h 2647950"/>
              <a:gd name="connsiteX6" fmla="*/ 5784850 w 7251700"/>
              <a:gd name="connsiteY6" fmla="*/ 0 h 2647950"/>
              <a:gd name="connsiteX7" fmla="*/ 7251700 w 7251700"/>
              <a:gd name="connsiteY7" fmla="*/ 53975 h 2647950"/>
              <a:gd name="connsiteX0" fmla="*/ 0 w 7251700"/>
              <a:gd name="connsiteY0" fmla="*/ 2638425 h 2638425"/>
              <a:gd name="connsiteX1" fmla="*/ 1485900 w 7251700"/>
              <a:gd name="connsiteY1" fmla="*/ 2600325 h 2638425"/>
              <a:gd name="connsiteX2" fmla="*/ 1790700 w 7251700"/>
              <a:gd name="connsiteY2" fmla="*/ 1809750 h 2638425"/>
              <a:gd name="connsiteX3" fmla="*/ 3295650 w 7251700"/>
              <a:gd name="connsiteY3" fmla="*/ 1800225 h 2638425"/>
              <a:gd name="connsiteX4" fmla="*/ 3714750 w 7251700"/>
              <a:gd name="connsiteY4" fmla="*/ 933450 h 2638425"/>
              <a:gd name="connsiteX5" fmla="*/ 5229225 w 7251700"/>
              <a:gd name="connsiteY5" fmla="*/ 952500 h 2638425"/>
              <a:gd name="connsiteX6" fmla="*/ 5778500 w 7251700"/>
              <a:gd name="connsiteY6" fmla="*/ 0 h 2638425"/>
              <a:gd name="connsiteX7" fmla="*/ 7251700 w 7251700"/>
              <a:gd name="connsiteY7" fmla="*/ 44450 h 263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51700" h="2638425">
                <a:moveTo>
                  <a:pt x="0" y="2638425"/>
                </a:moveTo>
                <a:lnTo>
                  <a:pt x="1485900" y="2600325"/>
                </a:lnTo>
                <a:lnTo>
                  <a:pt x="1790700" y="1809750"/>
                </a:lnTo>
                <a:lnTo>
                  <a:pt x="3295650" y="1800225"/>
                </a:lnTo>
                <a:lnTo>
                  <a:pt x="3714750" y="933450"/>
                </a:lnTo>
                <a:lnTo>
                  <a:pt x="5229225" y="952500"/>
                </a:lnTo>
                <a:lnTo>
                  <a:pt x="5778500" y="0"/>
                </a:lnTo>
                <a:lnTo>
                  <a:pt x="7251700" y="44450"/>
                </a:lnTo>
              </a:path>
            </a:pathLst>
          </a:custGeom>
          <a:noFill/>
          <a:ln w="19050" cap="flat" cmpd="sng" algn="ctr">
            <a:gradFill flip="none" rotWithShape="1">
              <a:gsLst>
                <a:gs pos="0">
                  <a:srgbClr val="FFFFFF">
                    <a:alpha val="0"/>
                  </a:srgbClr>
                </a:gs>
                <a:gs pos="10000">
                  <a:srgbClr val="FFFFFF">
                    <a:alpha val="50000"/>
                  </a:srgbClr>
                </a:gs>
                <a:gs pos="90000">
                  <a:srgbClr val="FFFFFF">
                    <a:alpha val="50000"/>
                  </a:srgbClr>
                </a:gs>
                <a:gs pos="100000">
                  <a:srgbClr val="FFFFFF">
                    <a:alpha val="0"/>
                  </a:srgbClr>
                </a:gs>
              </a:gsLst>
              <a:lin ang="0" scaled="1"/>
              <a:tileRect/>
            </a:grad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71" name="Circular Arrow 70"/>
          <p:cNvSpPr/>
          <p:nvPr/>
        </p:nvSpPr>
        <p:spPr bwMode="ltGray">
          <a:xfrm>
            <a:off x="2687638" y="3967163"/>
            <a:ext cx="762000" cy="762000"/>
          </a:xfrm>
          <a:prstGeom prst="circularArrow">
            <a:avLst>
              <a:gd name="adj1" fmla="val 9504"/>
              <a:gd name="adj2" fmla="val 1142319"/>
              <a:gd name="adj3" fmla="val 20457684"/>
              <a:gd name="adj4" fmla="val 10800000"/>
              <a:gd name="adj5" fmla="val 12500"/>
            </a:avLst>
          </a:prstGeom>
          <a:solidFill>
            <a:srgbClr val="969696"/>
          </a:solidFill>
          <a:ln w="25400"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72" name="Circular Arrow 71"/>
          <p:cNvSpPr/>
          <p:nvPr/>
        </p:nvSpPr>
        <p:spPr bwMode="ltGray">
          <a:xfrm>
            <a:off x="4391025" y="3176588"/>
            <a:ext cx="762000" cy="762000"/>
          </a:xfrm>
          <a:prstGeom prst="circularArrow">
            <a:avLst>
              <a:gd name="adj1" fmla="val 9504"/>
              <a:gd name="adj2" fmla="val 1142319"/>
              <a:gd name="adj3" fmla="val 20457684"/>
              <a:gd name="adj4" fmla="val 10800000"/>
              <a:gd name="adj5" fmla="val 12500"/>
            </a:avLst>
          </a:prstGeom>
          <a:solidFill>
            <a:srgbClr val="969696"/>
          </a:solidFill>
          <a:ln w="25400"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73" name="Circular Arrow 72"/>
          <p:cNvSpPr/>
          <p:nvPr/>
        </p:nvSpPr>
        <p:spPr bwMode="ltGray">
          <a:xfrm>
            <a:off x="6091238" y="2443163"/>
            <a:ext cx="762000" cy="762000"/>
          </a:xfrm>
          <a:prstGeom prst="circularArrow">
            <a:avLst>
              <a:gd name="adj1" fmla="val 9504"/>
              <a:gd name="adj2" fmla="val 1142319"/>
              <a:gd name="adj3" fmla="val 20457684"/>
              <a:gd name="adj4" fmla="val 10800000"/>
              <a:gd name="adj5" fmla="val 12500"/>
            </a:avLst>
          </a:prstGeom>
          <a:solidFill>
            <a:srgbClr val="969696"/>
          </a:solidFill>
          <a:ln w="25400"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24" name="Rectangle 23"/>
          <p:cNvSpPr/>
          <p:nvPr/>
        </p:nvSpPr>
        <p:spPr>
          <a:xfrm>
            <a:off x="685800" y="393510"/>
            <a:ext cx="5334089" cy="461665"/>
          </a:xfrm>
          <a:prstGeom prst="rect">
            <a:avLst/>
          </a:prstGeom>
          <a:noFill/>
        </p:spPr>
        <p:txBody>
          <a:bodyPr wrap="none" lIns="91440" tIns="45720" rIns="91440" bIns="45720">
            <a:spAutoFit/>
          </a:bodyPr>
          <a:lstStyle/>
          <a:p>
            <a:pPr algn="ctr"/>
            <a:r>
              <a:rPr lang="en-US" sz="2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PELAKSANAAN PENTAKSIRAN FORMATIF</a:t>
            </a:r>
            <a:endParaRPr lang="en-US" sz="2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Rectangle 3"/>
          <p:cNvSpPr/>
          <p:nvPr/>
        </p:nvSpPr>
        <p:spPr>
          <a:xfrm>
            <a:off x="3392533" y="5105400"/>
            <a:ext cx="3943260"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Satu</a:t>
            </a: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54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sesi</a:t>
            </a: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54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PdP</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extLst>
      <p:ext uri="{BB962C8B-B14F-4D97-AF65-F5344CB8AC3E}">
        <p14:creationId xmlns="" xmlns:p14="http://schemas.microsoft.com/office/powerpoint/2010/main" val="2829730161"/>
      </p:ext>
    </p:extLst>
  </p:cSld>
  <p:clrMapOvr>
    <a:masterClrMapping/>
  </p:clrMapOvr>
  <p:transition spd="slow">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bwMode="ltGray">
          <a:xfrm>
            <a:off x="2729483" y="5305206"/>
            <a:ext cx="5715000" cy="685800"/>
          </a:xfrm>
          <a:prstGeom prst="rect">
            <a:avLst/>
          </a:prstGeom>
          <a:gradFill flip="none" rotWithShape="1">
            <a:gsLst>
              <a:gs pos="0">
                <a:srgbClr val="000000">
                  <a:alpha val="50000"/>
                </a:srgbClr>
              </a:gs>
              <a:gs pos="63000">
                <a:srgbClr val="F8F8F8">
                  <a:alpha val="0"/>
                </a:srgbClr>
              </a:gs>
            </a:gsLst>
            <a:lin ang="0" scaled="1"/>
            <a:tileRect/>
          </a:gradFill>
          <a:ln w="25400"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57" name="Freeform 6"/>
          <p:cNvSpPr>
            <a:spLocks/>
          </p:cNvSpPr>
          <p:nvPr/>
        </p:nvSpPr>
        <p:spPr bwMode="auto">
          <a:xfrm>
            <a:off x="1291209" y="3295812"/>
            <a:ext cx="7258050" cy="2880580"/>
          </a:xfrm>
          <a:custGeom>
            <a:avLst/>
            <a:gdLst/>
            <a:ahLst/>
            <a:cxnLst>
              <a:cxn ang="0">
                <a:pos x="4508" y="0"/>
              </a:cxn>
              <a:cxn ang="0">
                <a:pos x="4508" y="12"/>
              </a:cxn>
              <a:cxn ang="0">
                <a:pos x="4209" y="782"/>
              </a:cxn>
              <a:cxn ang="0">
                <a:pos x="3008" y="782"/>
              </a:cxn>
              <a:cxn ang="0">
                <a:pos x="3008" y="788"/>
              </a:cxn>
              <a:cxn ang="0">
                <a:pos x="2705" y="1564"/>
              </a:cxn>
              <a:cxn ang="0">
                <a:pos x="1504" y="1564"/>
              </a:cxn>
              <a:cxn ang="0">
                <a:pos x="1504" y="1568"/>
              </a:cxn>
              <a:cxn ang="0">
                <a:pos x="1201" y="2344"/>
              </a:cxn>
              <a:cxn ang="0">
                <a:pos x="0" y="2344"/>
              </a:cxn>
              <a:cxn ang="0">
                <a:pos x="0" y="2406"/>
              </a:cxn>
              <a:cxn ang="0">
                <a:pos x="1243" y="2406"/>
              </a:cxn>
              <a:cxn ang="0">
                <a:pos x="1243" y="2406"/>
              </a:cxn>
              <a:cxn ang="0">
                <a:pos x="1549" y="1626"/>
              </a:cxn>
              <a:cxn ang="0">
                <a:pos x="2748" y="1626"/>
              </a:cxn>
              <a:cxn ang="0">
                <a:pos x="2748" y="1624"/>
              </a:cxn>
              <a:cxn ang="0">
                <a:pos x="3053" y="844"/>
              </a:cxn>
              <a:cxn ang="0">
                <a:pos x="4252" y="844"/>
              </a:cxn>
              <a:cxn ang="0">
                <a:pos x="4252" y="844"/>
              </a:cxn>
              <a:cxn ang="0">
                <a:pos x="4557" y="62"/>
              </a:cxn>
              <a:cxn ang="0">
                <a:pos x="5752" y="62"/>
              </a:cxn>
              <a:cxn ang="0">
                <a:pos x="5752" y="0"/>
              </a:cxn>
              <a:cxn ang="0">
                <a:pos x="4508" y="0"/>
              </a:cxn>
            </a:cxnLst>
            <a:rect l="0" t="0" r="r" b="b"/>
            <a:pathLst>
              <a:path w="5752" h="2406">
                <a:moveTo>
                  <a:pt x="4508" y="0"/>
                </a:moveTo>
                <a:lnTo>
                  <a:pt x="4508" y="12"/>
                </a:lnTo>
                <a:lnTo>
                  <a:pt x="4209" y="782"/>
                </a:lnTo>
                <a:lnTo>
                  <a:pt x="3008" y="782"/>
                </a:lnTo>
                <a:lnTo>
                  <a:pt x="3008" y="788"/>
                </a:lnTo>
                <a:lnTo>
                  <a:pt x="2705" y="1564"/>
                </a:lnTo>
                <a:lnTo>
                  <a:pt x="1504" y="1564"/>
                </a:lnTo>
                <a:lnTo>
                  <a:pt x="1504" y="1568"/>
                </a:lnTo>
                <a:lnTo>
                  <a:pt x="1201" y="2344"/>
                </a:lnTo>
                <a:lnTo>
                  <a:pt x="0" y="2344"/>
                </a:lnTo>
                <a:lnTo>
                  <a:pt x="0" y="2406"/>
                </a:lnTo>
                <a:lnTo>
                  <a:pt x="1243" y="2406"/>
                </a:lnTo>
                <a:lnTo>
                  <a:pt x="1243" y="2406"/>
                </a:lnTo>
                <a:lnTo>
                  <a:pt x="1549" y="1626"/>
                </a:lnTo>
                <a:lnTo>
                  <a:pt x="2748" y="1626"/>
                </a:lnTo>
                <a:lnTo>
                  <a:pt x="2748" y="1624"/>
                </a:lnTo>
                <a:lnTo>
                  <a:pt x="3053" y="844"/>
                </a:lnTo>
                <a:lnTo>
                  <a:pt x="4252" y="844"/>
                </a:lnTo>
                <a:lnTo>
                  <a:pt x="4252" y="844"/>
                </a:lnTo>
                <a:lnTo>
                  <a:pt x="4557" y="62"/>
                </a:lnTo>
                <a:lnTo>
                  <a:pt x="5752" y="62"/>
                </a:lnTo>
                <a:lnTo>
                  <a:pt x="5752" y="0"/>
                </a:lnTo>
                <a:lnTo>
                  <a:pt x="4508" y="0"/>
                </a:lnTo>
                <a:close/>
              </a:path>
            </a:pathLst>
          </a:custGeom>
          <a:solidFill>
            <a:srgbClr val="6EB62C"/>
          </a:solidFill>
          <a:ln w="2" cap="flat">
            <a:noFill/>
            <a:prstDash val="solid"/>
            <a:miter lim="800000"/>
            <a:headEnd/>
            <a:tailEnd/>
          </a:ln>
          <a:scene3d>
            <a:camera prst="perspectiveContrastingRightFacing" fov="5700000">
              <a:rot lat="1260000" lon="21269993" rev="21461988"/>
            </a:camera>
            <a:lightRig rig="threePt" dir="t">
              <a:rot lat="0" lon="0" rev="1800000"/>
            </a:lightRig>
          </a:scene3d>
          <a:sp3d extrusionH="254000" prstMaterial="matte">
            <a:bevelB w="0" h="1270000"/>
          </a:sp3d>
        </p:spPr>
        <p:txBody>
          <a:bodyPr/>
          <a:lstStyle/>
          <a:p>
            <a:pPr fontAlgn="auto">
              <a:spcBef>
                <a:spcPts val="0"/>
              </a:spcBef>
              <a:spcAft>
                <a:spcPts val="0"/>
              </a:spcAft>
              <a:defRPr/>
            </a:pPr>
            <a:endParaRPr lang="en-US" kern="0">
              <a:solidFill>
                <a:sysClr val="windowText" lastClr="000000"/>
              </a:solidFill>
            </a:endParaRPr>
          </a:p>
        </p:txBody>
      </p:sp>
      <p:pic>
        <p:nvPicPr>
          <p:cNvPr id="23560" name="Picture 2" descr="C:\Documents and Settings\jaewook\Desktop\Eng\그림1.png"/>
          <p:cNvPicPr>
            <a:picLocks noChangeAspect="1" noChangeArrowheads="1"/>
          </p:cNvPicPr>
          <p:nvPr/>
        </p:nvPicPr>
        <p:blipFill>
          <a:blip r:embed="rId3" cstate="print"/>
          <a:srcRect/>
          <a:stretch>
            <a:fillRect/>
          </a:stretch>
        </p:blipFill>
        <p:spPr bwMode="auto">
          <a:xfrm>
            <a:off x="1843088" y="5487988"/>
            <a:ext cx="1160462" cy="312737"/>
          </a:xfrm>
          <a:prstGeom prst="rect">
            <a:avLst/>
          </a:prstGeom>
          <a:noFill/>
          <a:ln w="9525">
            <a:noFill/>
            <a:miter lim="800000"/>
            <a:headEnd/>
            <a:tailEnd/>
          </a:ln>
        </p:spPr>
      </p:pic>
      <p:sp>
        <p:nvSpPr>
          <p:cNvPr id="59" name="Oval 58"/>
          <p:cNvSpPr/>
          <p:nvPr/>
        </p:nvSpPr>
        <p:spPr bwMode="gray">
          <a:xfrm>
            <a:off x="1852199" y="4507831"/>
            <a:ext cx="1143000" cy="1143000"/>
          </a:xfrm>
          <a:prstGeom prst="ellipse">
            <a:avLst/>
          </a:prstGeom>
          <a:solidFill>
            <a:schemeClr val="accent1">
              <a:lumMod val="60000"/>
              <a:lumOff val="40000"/>
            </a:schemeClr>
          </a:solidFill>
          <a:ln w="28575" cap="flat" cmpd="sng" algn="ctr">
            <a:noFill/>
            <a:prstDash val="solid"/>
          </a:ln>
          <a:effectLst/>
          <a:scene3d>
            <a:camera prst="orthographicFront">
              <a:rot lat="0" lon="0" rev="0"/>
            </a:camera>
            <a:lightRig rig="glow" dir="t">
              <a:rot lat="0" lon="0" rev="3600000"/>
            </a:lightRig>
          </a:scene3d>
          <a:sp3d prstMaterial="dkEdge">
            <a:bevelT w="571500" h="571500"/>
            <a:contourClr>
              <a:srgbClr val="000000"/>
            </a:contourClr>
          </a:sp3d>
        </p:spPr>
        <p:txBody>
          <a:bodyPr wrap="none" anchor="ctr"/>
          <a:lstStyle/>
          <a:p>
            <a:pPr algn="ctr" fontAlgn="auto">
              <a:spcBef>
                <a:spcPts val="0"/>
              </a:spcBef>
              <a:spcAft>
                <a:spcPts val="0"/>
              </a:spcAft>
              <a:defRPr/>
            </a:pPr>
            <a:r>
              <a:rPr lang="en-US" sz="2800" b="1" kern="0" dirty="0" smtClean="0">
                <a:ln w="18415" cmpd="sng">
                  <a:noFill/>
                  <a:prstDash val="solid"/>
                </a:ln>
                <a:solidFill>
                  <a:srgbClr val="FFFFFF"/>
                </a:solidFill>
                <a:effectLst>
                  <a:outerShdw blurRad="63500" dir="3600000" algn="tl" rotWithShape="0">
                    <a:srgbClr val="000000">
                      <a:alpha val="70000"/>
                    </a:srgbClr>
                  </a:outerShdw>
                </a:effectLst>
                <a:latin typeface="Arial"/>
                <a:ea typeface="+mn-ea"/>
              </a:rPr>
              <a:t>1</a:t>
            </a:r>
            <a:endParaRPr lang="en-US" sz="2800" b="1" kern="0" dirty="0">
              <a:ln w="18415" cmpd="sng">
                <a:noFill/>
                <a:prstDash val="solid"/>
              </a:ln>
              <a:solidFill>
                <a:srgbClr val="FFFFFF"/>
              </a:solidFill>
              <a:effectLst>
                <a:outerShdw blurRad="63500" dir="3600000" algn="tl" rotWithShape="0">
                  <a:srgbClr val="000000">
                    <a:alpha val="70000"/>
                  </a:srgbClr>
                </a:outerShdw>
              </a:effectLst>
              <a:latin typeface="Arial"/>
              <a:ea typeface="+mn-ea"/>
            </a:endParaRPr>
          </a:p>
        </p:txBody>
      </p:sp>
      <p:pic>
        <p:nvPicPr>
          <p:cNvPr id="23564" name="Picture 2" descr="C:\Documents and Settings\jaewook\Desktop\Eng\그림1.png"/>
          <p:cNvPicPr>
            <a:picLocks noChangeAspect="1" noChangeArrowheads="1"/>
          </p:cNvPicPr>
          <p:nvPr/>
        </p:nvPicPr>
        <p:blipFill>
          <a:blip r:embed="rId3" cstate="print"/>
          <a:srcRect/>
          <a:stretch>
            <a:fillRect/>
          </a:stretch>
        </p:blipFill>
        <p:spPr bwMode="auto">
          <a:xfrm>
            <a:off x="3490913" y="4741863"/>
            <a:ext cx="1160462" cy="312737"/>
          </a:xfrm>
          <a:prstGeom prst="rect">
            <a:avLst/>
          </a:prstGeom>
          <a:noFill/>
          <a:ln w="9525">
            <a:noFill/>
            <a:miter lim="800000"/>
            <a:headEnd/>
            <a:tailEnd/>
          </a:ln>
        </p:spPr>
      </p:pic>
      <p:sp>
        <p:nvSpPr>
          <p:cNvPr id="61" name="Oval 60"/>
          <p:cNvSpPr/>
          <p:nvPr/>
        </p:nvSpPr>
        <p:spPr bwMode="gray">
          <a:xfrm>
            <a:off x="3500024" y="3761394"/>
            <a:ext cx="1143000" cy="1143000"/>
          </a:xfrm>
          <a:prstGeom prst="ellipse">
            <a:avLst/>
          </a:prstGeom>
          <a:solidFill>
            <a:srgbClr val="F9A395"/>
          </a:solidFill>
          <a:ln w="28575" cap="flat" cmpd="sng" algn="ctr">
            <a:noFill/>
            <a:prstDash val="solid"/>
          </a:ln>
          <a:effectLst/>
          <a:scene3d>
            <a:camera prst="orthographicFront">
              <a:rot lat="0" lon="0" rev="0"/>
            </a:camera>
            <a:lightRig rig="glow" dir="t">
              <a:rot lat="0" lon="0" rev="3600000"/>
            </a:lightRig>
          </a:scene3d>
          <a:sp3d prstMaterial="dkEdge">
            <a:bevelT w="571500" h="571500"/>
            <a:contourClr>
              <a:srgbClr val="000000"/>
            </a:contourClr>
          </a:sp3d>
        </p:spPr>
        <p:txBody>
          <a:bodyPr wrap="none" anchor="ctr"/>
          <a:lstStyle/>
          <a:p>
            <a:pPr algn="ctr" fontAlgn="auto">
              <a:spcBef>
                <a:spcPts val="0"/>
              </a:spcBef>
              <a:spcAft>
                <a:spcPts val="0"/>
              </a:spcAft>
              <a:defRPr/>
            </a:pPr>
            <a:r>
              <a:rPr lang="en-US" sz="2800" b="1" kern="0" dirty="0" smtClean="0">
                <a:ln w="18415" cmpd="sng">
                  <a:noFill/>
                  <a:prstDash val="solid"/>
                </a:ln>
                <a:solidFill>
                  <a:srgbClr val="FFFFFF"/>
                </a:solidFill>
                <a:effectLst>
                  <a:outerShdw blurRad="63500" dir="3600000" algn="tl" rotWithShape="0">
                    <a:srgbClr val="000000">
                      <a:alpha val="70000"/>
                    </a:srgbClr>
                  </a:outerShdw>
                </a:effectLst>
                <a:latin typeface="Arial"/>
                <a:ea typeface="+mn-ea"/>
              </a:rPr>
              <a:t>2</a:t>
            </a:r>
            <a:endParaRPr lang="en-US" sz="2800" b="1" kern="0" dirty="0">
              <a:ln w="18415" cmpd="sng">
                <a:noFill/>
                <a:prstDash val="solid"/>
              </a:ln>
              <a:solidFill>
                <a:srgbClr val="FFFFFF"/>
              </a:solidFill>
              <a:effectLst>
                <a:outerShdw blurRad="63500" dir="3600000" algn="tl" rotWithShape="0">
                  <a:srgbClr val="000000">
                    <a:alpha val="70000"/>
                  </a:srgbClr>
                </a:outerShdw>
              </a:effectLst>
              <a:latin typeface="Arial"/>
              <a:ea typeface="+mn-ea"/>
            </a:endParaRPr>
          </a:p>
        </p:txBody>
      </p:sp>
      <p:pic>
        <p:nvPicPr>
          <p:cNvPr id="23568" name="Picture 2" descr="C:\Documents and Settings\jaewook\Desktop\Eng\그림1.png"/>
          <p:cNvPicPr>
            <a:picLocks noChangeAspect="1" noChangeArrowheads="1"/>
          </p:cNvPicPr>
          <p:nvPr/>
        </p:nvPicPr>
        <p:blipFill>
          <a:blip r:embed="rId3" cstate="print"/>
          <a:srcRect/>
          <a:stretch>
            <a:fillRect/>
          </a:stretch>
        </p:blipFill>
        <p:spPr bwMode="auto">
          <a:xfrm>
            <a:off x="5167313" y="3905250"/>
            <a:ext cx="1160462" cy="312738"/>
          </a:xfrm>
          <a:prstGeom prst="rect">
            <a:avLst/>
          </a:prstGeom>
          <a:noFill/>
          <a:ln w="9525">
            <a:noFill/>
            <a:miter lim="800000"/>
            <a:headEnd/>
            <a:tailEnd/>
          </a:ln>
        </p:spPr>
      </p:pic>
      <p:sp>
        <p:nvSpPr>
          <p:cNvPr id="63" name="Oval 62"/>
          <p:cNvSpPr/>
          <p:nvPr/>
        </p:nvSpPr>
        <p:spPr bwMode="gray">
          <a:xfrm>
            <a:off x="5176424" y="2905287"/>
            <a:ext cx="1143000" cy="1143000"/>
          </a:xfrm>
          <a:prstGeom prst="ellipse">
            <a:avLst/>
          </a:prstGeom>
          <a:solidFill>
            <a:srgbClr val="418360"/>
          </a:solidFill>
          <a:ln w="28575" cap="flat" cmpd="sng" algn="ctr">
            <a:noFill/>
            <a:prstDash val="solid"/>
          </a:ln>
          <a:effectLst/>
          <a:scene3d>
            <a:camera prst="orthographicFront">
              <a:rot lat="0" lon="0" rev="0"/>
            </a:camera>
            <a:lightRig rig="glow" dir="t">
              <a:rot lat="0" lon="0" rev="3600000"/>
            </a:lightRig>
          </a:scene3d>
          <a:sp3d prstMaterial="dkEdge">
            <a:bevelT w="571500" h="571500"/>
            <a:contourClr>
              <a:srgbClr val="000000"/>
            </a:contourClr>
          </a:sp3d>
        </p:spPr>
        <p:txBody>
          <a:bodyPr wrap="none" anchor="ctr"/>
          <a:lstStyle/>
          <a:p>
            <a:pPr algn="ctr" fontAlgn="auto">
              <a:spcBef>
                <a:spcPts val="0"/>
              </a:spcBef>
              <a:spcAft>
                <a:spcPts val="0"/>
              </a:spcAft>
              <a:defRPr/>
            </a:pPr>
            <a:r>
              <a:rPr lang="en-US" sz="2800" b="1" kern="0" dirty="0" smtClean="0">
                <a:ln w="18415" cmpd="sng">
                  <a:noFill/>
                  <a:prstDash val="solid"/>
                </a:ln>
                <a:solidFill>
                  <a:srgbClr val="FFFFFF"/>
                </a:solidFill>
                <a:effectLst>
                  <a:outerShdw blurRad="63500" dir="3600000" algn="tl" rotWithShape="0">
                    <a:srgbClr val="000000">
                      <a:alpha val="70000"/>
                    </a:srgbClr>
                  </a:outerShdw>
                </a:effectLst>
                <a:latin typeface="Arial"/>
                <a:ea typeface="+mn-ea"/>
              </a:rPr>
              <a:t>3</a:t>
            </a:r>
            <a:endParaRPr lang="en-US" sz="2800" b="1" kern="0" dirty="0">
              <a:ln w="18415" cmpd="sng">
                <a:noFill/>
                <a:prstDash val="solid"/>
              </a:ln>
              <a:solidFill>
                <a:srgbClr val="FFFFFF"/>
              </a:solidFill>
              <a:effectLst>
                <a:outerShdw blurRad="63500" dir="3600000" algn="tl" rotWithShape="0">
                  <a:srgbClr val="000000">
                    <a:alpha val="70000"/>
                  </a:srgbClr>
                </a:outerShdw>
              </a:effectLst>
              <a:latin typeface="Arial"/>
              <a:ea typeface="+mn-ea"/>
            </a:endParaRPr>
          </a:p>
        </p:txBody>
      </p:sp>
      <p:pic>
        <p:nvPicPr>
          <p:cNvPr id="23572" name="Picture 2" descr="C:\Documents and Settings\jaewook\Desktop\Eng\그림1.png"/>
          <p:cNvPicPr>
            <a:picLocks noChangeAspect="1" noChangeArrowheads="1"/>
          </p:cNvPicPr>
          <p:nvPr/>
        </p:nvPicPr>
        <p:blipFill>
          <a:blip r:embed="rId3" cstate="print"/>
          <a:srcRect/>
          <a:stretch>
            <a:fillRect/>
          </a:stretch>
        </p:blipFill>
        <p:spPr bwMode="auto">
          <a:xfrm>
            <a:off x="6950075" y="3163888"/>
            <a:ext cx="1158875" cy="165100"/>
          </a:xfrm>
          <a:prstGeom prst="rect">
            <a:avLst/>
          </a:prstGeom>
          <a:noFill/>
          <a:ln w="9525">
            <a:noFill/>
            <a:miter lim="800000"/>
            <a:headEnd/>
            <a:tailEnd/>
          </a:ln>
        </p:spPr>
      </p:pic>
      <p:sp>
        <p:nvSpPr>
          <p:cNvPr id="65" name="Oval 64"/>
          <p:cNvSpPr/>
          <p:nvPr/>
        </p:nvSpPr>
        <p:spPr bwMode="gray">
          <a:xfrm>
            <a:off x="6958066" y="2134963"/>
            <a:ext cx="1143000" cy="1143000"/>
          </a:xfrm>
          <a:prstGeom prst="ellipse">
            <a:avLst/>
          </a:prstGeom>
          <a:solidFill>
            <a:schemeClr val="accent4">
              <a:lumMod val="50000"/>
            </a:schemeClr>
          </a:solidFill>
          <a:ln w="28575" cap="flat" cmpd="sng" algn="ctr">
            <a:noFill/>
            <a:prstDash val="solid"/>
          </a:ln>
          <a:effectLst/>
          <a:scene3d>
            <a:camera prst="orthographicFront">
              <a:rot lat="0" lon="0" rev="0"/>
            </a:camera>
            <a:lightRig rig="glow" dir="t">
              <a:rot lat="0" lon="0" rev="3600000"/>
            </a:lightRig>
          </a:scene3d>
          <a:sp3d prstMaterial="dkEdge">
            <a:bevelT w="571500" h="571500"/>
            <a:contourClr>
              <a:srgbClr val="000000"/>
            </a:contourClr>
          </a:sp3d>
        </p:spPr>
        <p:txBody>
          <a:bodyPr wrap="none" anchor="ctr"/>
          <a:lstStyle/>
          <a:p>
            <a:pPr algn="ctr" fontAlgn="auto">
              <a:spcBef>
                <a:spcPts val="0"/>
              </a:spcBef>
              <a:spcAft>
                <a:spcPts val="0"/>
              </a:spcAft>
              <a:defRPr/>
            </a:pPr>
            <a:r>
              <a:rPr lang="en-US" sz="2800" b="1" kern="0" dirty="0" smtClean="0">
                <a:ln w="18415" cmpd="sng">
                  <a:noFill/>
                  <a:prstDash val="solid"/>
                </a:ln>
                <a:solidFill>
                  <a:srgbClr val="FFFFFF"/>
                </a:solidFill>
                <a:effectLst>
                  <a:outerShdw blurRad="63500" dir="3600000" algn="tl" rotWithShape="0">
                    <a:srgbClr val="000000">
                      <a:alpha val="70000"/>
                    </a:srgbClr>
                  </a:outerShdw>
                </a:effectLst>
                <a:latin typeface="Arial"/>
                <a:ea typeface="+mn-ea"/>
              </a:rPr>
              <a:t>4</a:t>
            </a:r>
            <a:endParaRPr lang="en-US" sz="2800" b="1" kern="0" dirty="0">
              <a:ln w="18415" cmpd="sng">
                <a:noFill/>
                <a:prstDash val="solid"/>
              </a:ln>
              <a:solidFill>
                <a:srgbClr val="FFFFFF"/>
              </a:solidFill>
              <a:effectLst>
                <a:outerShdw blurRad="63500" dir="3600000" algn="tl" rotWithShape="0">
                  <a:srgbClr val="000000">
                    <a:alpha val="70000"/>
                  </a:srgbClr>
                </a:outerShdw>
              </a:effectLst>
              <a:latin typeface="Arial"/>
              <a:ea typeface="+mn-ea"/>
            </a:endParaRPr>
          </a:p>
        </p:txBody>
      </p:sp>
      <p:sp>
        <p:nvSpPr>
          <p:cNvPr id="66" name="Line Callout 1 (Accent Bar) 65"/>
          <p:cNvSpPr>
            <a:spLocks/>
          </p:cNvSpPr>
          <p:nvPr/>
        </p:nvSpPr>
        <p:spPr bwMode="auto">
          <a:xfrm>
            <a:off x="11373" y="3674268"/>
            <a:ext cx="1611313" cy="1223963"/>
          </a:xfrm>
          <a:prstGeom prst="accentCallout1">
            <a:avLst>
              <a:gd name="adj1" fmla="val 24306"/>
              <a:gd name="adj2" fmla="val 97472"/>
              <a:gd name="adj3" fmla="val 87796"/>
              <a:gd name="adj4" fmla="val 136914"/>
            </a:avLst>
          </a:prstGeom>
          <a:noFill/>
          <a:ln w="19050" algn="ctr">
            <a:solidFill>
              <a:srgbClr val="EA5858"/>
            </a:solidFill>
            <a:miter lim="800000"/>
            <a:headEnd/>
            <a:tailEnd type="oval" w="med" len="med"/>
          </a:ln>
        </p:spPr>
        <p:txBody>
          <a:bodyPr anchor="ctr"/>
          <a:lstStyle/>
          <a:p>
            <a:pPr algn="r">
              <a:buClr>
                <a:srgbClr val="FFFFFF"/>
              </a:buClr>
              <a:buSzPts val="800"/>
              <a:buFont typeface="Arial" pitchFamily="34" charset="0"/>
              <a:buChar char="•"/>
              <a:defRPr/>
            </a:pPr>
            <a:r>
              <a:rPr lang="en-US" kern="0" dirty="0" err="1" smtClean="0">
                <a:latin typeface="Franklin Gothic Demi" pitchFamily="34" charset="0"/>
              </a:rPr>
              <a:t>Mempastikan</a:t>
            </a:r>
            <a:r>
              <a:rPr lang="en-US" kern="0" dirty="0" smtClean="0">
                <a:latin typeface="Franklin Gothic Demi" pitchFamily="34" charset="0"/>
              </a:rPr>
              <a:t> unit </a:t>
            </a:r>
            <a:r>
              <a:rPr lang="en-US" kern="0" dirty="0" err="1" smtClean="0">
                <a:latin typeface="Franklin Gothic Demi" pitchFamily="34" charset="0"/>
              </a:rPr>
              <a:t>pembelajaran</a:t>
            </a:r>
            <a:r>
              <a:rPr lang="en-US" kern="0" dirty="0" smtClean="0">
                <a:latin typeface="Franklin Gothic Demi" pitchFamily="34" charset="0"/>
              </a:rPr>
              <a:t> </a:t>
            </a:r>
            <a:r>
              <a:rPr lang="en-US" kern="0" dirty="0" err="1" smtClean="0">
                <a:latin typeface="Franklin Gothic Demi" pitchFamily="34" charset="0"/>
              </a:rPr>
              <a:t>telah</a:t>
            </a:r>
            <a:r>
              <a:rPr lang="en-US" kern="0" dirty="0" smtClean="0">
                <a:latin typeface="Franklin Gothic Demi" pitchFamily="34" charset="0"/>
              </a:rPr>
              <a:t> </a:t>
            </a:r>
            <a:r>
              <a:rPr lang="en-US" kern="0" dirty="0" err="1" smtClean="0">
                <a:latin typeface="Franklin Gothic Demi" pitchFamily="34" charset="0"/>
              </a:rPr>
              <a:t>diajar</a:t>
            </a:r>
            <a:endParaRPr lang="en-US" kern="0" dirty="0">
              <a:latin typeface="Franklin Gothic Demi" pitchFamily="34" charset="0"/>
            </a:endParaRPr>
          </a:p>
        </p:txBody>
      </p:sp>
      <p:sp>
        <p:nvSpPr>
          <p:cNvPr id="67" name="Line Callout 1 (Accent Bar) 66"/>
          <p:cNvSpPr>
            <a:spLocks/>
          </p:cNvSpPr>
          <p:nvPr/>
        </p:nvSpPr>
        <p:spPr bwMode="auto">
          <a:xfrm>
            <a:off x="1752600" y="2536825"/>
            <a:ext cx="1739901" cy="1295400"/>
          </a:xfrm>
          <a:prstGeom prst="accentCallout1">
            <a:avLst>
              <a:gd name="adj1" fmla="val 24263"/>
              <a:gd name="adj2" fmla="val 98695"/>
              <a:gd name="adj3" fmla="val 108742"/>
              <a:gd name="adj4" fmla="val 130518"/>
            </a:avLst>
          </a:prstGeom>
          <a:noFill/>
          <a:ln w="19050" algn="ctr">
            <a:solidFill>
              <a:srgbClr val="FF8E1D"/>
            </a:solidFill>
            <a:miter lim="800000"/>
            <a:headEnd/>
            <a:tailEnd type="oval" w="med" len="med"/>
          </a:ln>
        </p:spPr>
        <p:txBody>
          <a:bodyPr anchor="ctr"/>
          <a:lstStyle/>
          <a:p>
            <a:pPr algn="r">
              <a:buClr>
                <a:srgbClr val="FFFFFF"/>
              </a:buClr>
              <a:buSzPts val="800"/>
              <a:buFont typeface="Arial" pitchFamily="34" charset="0"/>
              <a:buChar char="•"/>
              <a:defRPr/>
            </a:pPr>
            <a:r>
              <a:rPr lang="en-US" kern="0" dirty="0" err="1" smtClean="0">
                <a:latin typeface="Franklin Gothic Demi" pitchFamily="34" charset="0"/>
              </a:rPr>
              <a:t>Melaksanakan</a:t>
            </a:r>
            <a:r>
              <a:rPr lang="en-US" kern="0" dirty="0" smtClean="0">
                <a:latin typeface="Franklin Gothic Demi" pitchFamily="34" charset="0"/>
              </a:rPr>
              <a:t> </a:t>
            </a:r>
            <a:r>
              <a:rPr lang="en-US" kern="0" dirty="0" err="1" smtClean="0">
                <a:latin typeface="Franklin Gothic Demi" pitchFamily="34" charset="0"/>
              </a:rPr>
              <a:t>pentaksiran</a:t>
            </a:r>
            <a:r>
              <a:rPr lang="en-US" kern="0" dirty="0" smtClean="0">
                <a:latin typeface="Franklin Gothic Demi" pitchFamily="34" charset="0"/>
              </a:rPr>
              <a:t> </a:t>
            </a:r>
            <a:endParaRPr lang="en-US" kern="0" dirty="0">
              <a:latin typeface="Franklin Gothic Demi" pitchFamily="34" charset="0"/>
            </a:endParaRPr>
          </a:p>
        </p:txBody>
      </p:sp>
      <p:sp>
        <p:nvSpPr>
          <p:cNvPr id="68" name="Line Callout 1 (Accent Bar) 67"/>
          <p:cNvSpPr>
            <a:spLocks/>
          </p:cNvSpPr>
          <p:nvPr/>
        </p:nvSpPr>
        <p:spPr bwMode="auto">
          <a:xfrm>
            <a:off x="5435600" y="1268413"/>
            <a:ext cx="1584325" cy="1081087"/>
          </a:xfrm>
          <a:prstGeom prst="accentCallout1">
            <a:avLst>
              <a:gd name="adj1" fmla="val 24473"/>
              <a:gd name="adj2" fmla="val 97997"/>
              <a:gd name="adj3" fmla="val 101668"/>
              <a:gd name="adj4" fmla="val 119327"/>
            </a:avLst>
          </a:prstGeom>
          <a:noFill/>
          <a:ln w="19050" algn="ctr">
            <a:solidFill>
              <a:srgbClr val="B27BDF"/>
            </a:solidFill>
            <a:miter lim="800000"/>
            <a:headEnd/>
            <a:tailEnd type="oval" w="med" len="med"/>
          </a:ln>
        </p:spPr>
        <p:txBody>
          <a:bodyPr anchor="ctr"/>
          <a:lstStyle/>
          <a:p>
            <a:pPr algn="r">
              <a:buClr>
                <a:srgbClr val="FFFFFF"/>
              </a:buClr>
              <a:buSzPts val="800"/>
              <a:buFont typeface="Arial" pitchFamily="34" charset="0"/>
              <a:buChar char="•"/>
            </a:pPr>
            <a:r>
              <a:rPr lang="en-US" kern="0" dirty="0" err="1">
                <a:latin typeface="Franklin Gothic Demi" pitchFamily="34" charset="0"/>
              </a:rPr>
              <a:t>Menjana</a:t>
            </a:r>
            <a:r>
              <a:rPr lang="en-US" kern="0" dirty="0">
                <a:latin typeface="Franklin Gothic Demi" pitchFamily="34" charset="0"/>
              </a:rPr>
              <a:t> report </a:t>
            </a:r>
            <a:r>
              <a:rPr lang="en-US" kern="0" dirty="0" err="1">
                <a:latin typeface="Franklin Gothic Demi" pitchFamily="34" charset="0"/>
              </a:rPr>
              <a:t>pelaporan</a:t>
            </a:r>
            <a:endParaRPr lang="en-US" kern="0" dirty="0">
              <a:latin typeface="Franklin Gothic Demi" pitchFamily="34" charset="0"/>
            </a:endParaRPr>
          </a:p>
        </p:txBody>
      </p:sp>
      <p:sp>
        <p:nvSpPr>
          <p:cNvPr id="69" name="Line Callout 1 (Accent Bar) 68"/>
          <p:cNvSpPr>
            <a:spLocks/>
          </p:cNvSpPr>
          <p:nvPr/>
        </p:nvSpPr>
        <p:spPr bwMode="auto">
          <a:xfrm>
            <a:off x="3733800" y="2420938"/>
            <a:ext cx="1630363" cy="485775"/>
          </a:xfrm>
          <a:prstGeom prst="accentCallout1">
            <a:avLst>
              <a:gd name="adj1" fmla="val 25489"/>
              <a:gd name="adj2" fmla="val 96003"/>
              <a:gd name="adj3" fmla="val 141829"/>
              <a:gd name="adj4" fmla="val 115894"/>
            </a:avLst>
          </a:prstGeom>
          <a:noFill/>
          <a:ln w="19050" algn="ctr">
            <a:solidFill>
              <a:srgbClr val="B27BDF"/>
            </a:solidFill>
            <a:miter lim="800000"/>
            <a:headEnd/>
            <a:tailEnd type="oval" w="med" len="med"/>
          </a:ln>
        </p:spPr>
        <p:txBody>
          <a:bodyPr anchor="ctr"/>
          <a:lstStyle/>
          <a:p>
            <a:pPr algn="r">
              <a:buClr>
                <a:srgbClr val="FFFFFF"/>
              </a:buClr>
              <a:buSzPts val="800"/>
              <a:buFont typeface="Arial" pitchFamily="34" charset="0"/>
              <a:buChar char="•"/>
              <a:defRPr/>
            </a:pPr>
            <a:r>
              <a:rPr lang="en-US" kern="0" dirty="0" err="1" smtClean="0">
                <a:latin typeface="Franklin Gothic Demi" pitchFamily="34" charset="0"/>
              </a:rPr>
              <a:t>Meletakkan</a:t>
            </a:r>
            <a:r>
              <a:rPr lang="en-US" kern="0" dirty="0" smtClean="0">
                <a:latin typeface="Franklin Gothic Demi" pitchFamily="34" charset="0"/>
              </a:rPr>
              <a:t> </a:t>
            </a:r>
            <a:r>
              <a:rPr lang="en-US" kern="0" dirty="0" err="1" smtClean="0">
                <a:latin typeface="Franklin Gothic Demi" pitchFamily="34" charset="0"/>
              </a:rPr>
              <a:t>tahap</a:t>
            </a:r>
            <a:r>
              <a:rPr lang="en-US" kern="0" dirty="0" smtClean="0">
                <a:latin typeface="Franklin Gothic Demi" pitchFamily="34" charset="0"/>
              </a:rPr>
              <a:t> </a:t>
            </a:r>
            <a:r>
              <a:rPr lang="en-US" kern="0" dirty="0" err="1" smtClean="0">
                <a:latin typeface="Franklin Gothic Demi" pitchFamily="34" charset="0"/>
              </a:rPr>
              <a:t>penguasaan</a:t>
            </a:r>
            <a:r>
              <a:rPr lang="en-US" kern="0" dirty="0" smtClean="0">
                <a:latin typeface="Franklin Gothic Demi" pitchFamily="34" charset="0"/>
              </a:rPr>
              <a:t> </a:t>
            </a:r>
            <a:r>
              <a:rPr lang="en-US" kern="0" dirty="0" err="1" smtClean="0">
                <a:latin typeface="Franklin Gothic Demi" pitchFamily="34" charset="0"/>
              </a:rPr>
              <a:t>murid</a:t>
            </a:r>
            <a:endParaRPr lang="en-US" kern="0" dirty="0">
              <a:latin typeface="Franklin Gothic Demi" pitchFamily="34" charset="0"/>
            </a:endParaRPr>
          </a:p>
        </p:txBody>
      </p:sp>
      <p:sp>
        <p:nvSpPr>
          <p:cNvPr id="70" name="Freeform 69"/>
          <p:cNvSpPr/>
          <p:nvPr/>
        </p:nvSpPr>
        <p:spPr bwMode="gray">
          <a:xfrm>
            <a:off x="1395983" y="3318892"/>
            <a:ext cx="7251700" cy="2638425"/>
          </a:xfrm>
          <a:custGeom>
            <a:avLst/>
            <a:gdLst>
              <a:gd name="connsiteX0" fmla="*/ 0 w 7267575"/>
              <a:gd name="connsiteY0" fmla="*/ 2647950 h 2647950"/>
              <a:gd name="connsiteX1" fmla="*/ 1485900 w 7267575"/>
              <a:gd name="connsiteY1" fmla="*/ 2609850 h 2647950"/>
              <a:gd name="connsiteX2" fmla="*/ 1790700 w 7267575"/>
              <a:gd name="connsiteY2" fmla="*/ 1819275 h 2647950"/>
              <a:gd name="connsiteX3" fmla="*/ 3295650 w 7267575"/>
              <a:gd name="connsiteY3" fmla="*/ 1809750 h 2647950"/>
              <a:gd name="connsiteX4" fmla="*/ 3714750 w 7267575"/>
              <a:gd name="connsiteY4" fmla="*/ 942975 h 2647950"/>
              <a:gd name="connsiteX5" fmla="*/ 5229225 w 7267575"/>
              <a:gd name="connsiteY5" fmla="*/ 962025 h 2647950"/>
              <a:gd name="connsiteX6" fmla="*/ 5781675 w 7267575"/>
              <a:gd name="connsiteY6" fmla="*/ 0 h 2647950"/>
              <a:gd name="connsiteX7" fmla="*/ 7267575 w 7267575"/>
              <a:gd name="connsiteY7" fmla="*/ 47625 h 2647950"/>
              <a:gd name="connsiteX0" fmla="*/ 0 w 7267575"/>
              <a:gd name="connsiteY0" fmla="*/ 2647950 h 2647950"/>
              <a:gd name="connsiteX1" fmla="*/ 1485900 w 7267575"/>
              <a:gd name="connsiteY1" fmla="*/ 2609850 h 2647950"/>
              <a:gd name="connsiteX2" fmla="*/ 1790700 w 7267575"/>
              <a:gd name="connsiteY2" fmla="*/ 1819275 h 2647950"/>
              <a:gd name="connsiteX3" fmla="*/ 3295650 w 7267575"/>
              <a:gd name="connsiteY3" fmla="*/ 1809750 h 2647950"/>
              <a:gd name="connsiteX4" fmla="*/ 3714750 w 7267575"/>
              <a:gd name="connsiteY4" fmla="*/ 942975 h 2647950"/>
              <a:gd name="connsiteX5" fmla="*/ 5229225 w 7267575"/>
              <a:gd name="connsiteY5" fmla="*/ 962025 h 2647950"/>
              <a:gd name="connsiteX6" fmla="*/ 5784850 w 7267575"/>
              <a:gd name="connsiteY6" fmla="*/ 0 h 2647950"/>
              <a:gd name="connsiteX7" fmla="*/ 7267575 w 7267575"/>
              <a:gd name="connsiteY7" fmla="*/ 47625 h 2647950"/>
              <a:gd name="connsiteX0" fmla="*/ 0 w 7251700"/>
              <a:gd name="connsiteY0" fmla="*/ 2647950 h 2647950"/>
              <a:gd name="connsiteX1" fmla="*/ 1485900 w 7251700"/>
              <a:gd name="connsiteY1" fmla="*/ 2609850 h 2647950"/>
              <a:gd name="connsiteX2" fmla="*/ 1790700 w 7251700"/>
              <a:gd name="connsiteY2" fmla="*/ 1819275 h 2647950"/>
              <a:gd name="connsiteX3" fmla="*/ 3295650 w 7251700"/>
              <a:gd name="connsiteY3" fmla="*/ 1809750 h 2647950"/>
              <a:gd name="connsiteX4" fmla="*/ 3714750 w 7251700"/>
              <a:gd name="connsiteY4" fmla="*/ 942975 h 2647950"/>
              <a:gd name="connsiteX5" fmla="*/ 5229225 w 7251700"/>
              <a:gd name="connsiteY5" fmla="*/ 962025 h 2647950"/>
              <a:gd name="connsiteX6" fmla="*/ 5784850 w 7251700"/>
              <a:gd name="connsiteY6" fmla="*/ 0 h 2647950"/>
              <a:gd name="connsiteX7" fmla="*/ 7251700 w 7251700"/>
              <a:gd name="connsiteY7" fmla="*/ 53975 h 2647950"/>
              <a:gd name="connsiteX0" fmla="*/ 0 w 7251700"/>
              <a:gd name="connsiteY0" fmla="*/ 2638425 h 2638425"/>
              <a:gd name="connsiteX1" fmla="*/ 1485900 w 7251700"/>
              <a:gd name="connsiteY1" fmla="*/ 2600325 h 2638425"/>
              <a:gd name="connsiteX2" fmla="*/ 1790700 w 7251700"/>
              <a:gd name="connsiteY2" fmla="*/ 1809750 h 2638425"/>
              <a:gd name="connsiteX3" fmla="*/ 3295650 w 7251700"/>
              <a:gd name="connsiteY3" fmla="*/ 1800225 h 2638425"/>
              <a:gd name="connsiteX4" fmla="*/ 3714750 w 7251700"/>
              <a:gd name="connsiteY4" fmla="*/ 933450 h 2638425"/>
              <a:gd name="connsiteX5" fmla="*/ 5229225 w 7251700"/>
              <a:gd name="connsiteY5" fmla="*/ 952500 h 2638425"/>
              <a:gd name="connsiteX6" fmla="*/ 5778500 w 7251700"/>
              <a:gd name="connsiteY6" fmla="*/ 0 h 2638425"/>
              <a:gd name="connsiteX7" fmla="*/ 7251700 w 7251700"/>
              <a:gd name="connsiteY7" fmla="*/ 44450 h 263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51700" h="2638425">
                <a:moveTo>
                  <a:pt x="0" y="2638425"/>
                </a:moveTo>
                <a:lnTo>
                  <a:pt x="1485900" y="2600325"/>
                </a:lnTo>
                <a:lnTo>
                  <a:pt x="1790700" y="1809750"/>
                </a:lnTo>
                <a:lnTo>
                  <a:pt x="3295650" y="1800225"/>
                </a:lnTo>
                <a:lnTo>
                  <a:pt x="3714750" y="933450"/>
                </a:lnTo>
                <a:lnTo>
                  <a:pt x="5229225" y="952500"/>
                </a:lnTo>
                <a:lnTo>
                  <a:pt x="5778500" y="0"/>
                </a:lnTo>
                <a:lnTo>
                  <a:pt x="7251700" y="44450"/>
                </a:lnTo>
              </a:path>
            </a:pathLst>
          </a:custGeom>
          <a:noFill/>
          <a:ln w="19050" cap="flat" cmpd="sng" algn="ctr">
            <a:gradFill flip="none" rotWithShape="1">
              <a:gsLst>
                <a:gs pos="0">
                  <a:srgbClr val="FFFFFF">
                    <a:alpha val="0"/>
                  </a:srgbClr>
                </a:gs>
                <a:gs pos="10000">
                  <a:srgbClr val="FFFFFF">
                    <a:alpha val="50000"/>
                  </a:srgbClr>
                </a:gs>
                <a:gs pos="90000">
                  <a:srgbClr val="FFFFFF">
                    <a:alpha val="50000"/>
                  </a:srgbClr>
                </a:gs>
                <a:gs pos="100000">
                  <a:srgbClr val="FFFFFF">
                    <a:alpha val="0"/>
                  </a:srgbClr>
                </a:gs>
              </a:gsLst>
              <a:lin ang="0" scaled="1"/>
              <a:tileRect/>
            </a:grad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71" name="Circular Arrow 70"/>
          <p:cNvSpPr/>
          <p:nvPr/>
        </p:nvSpPr>
        <p:spPr bwMode="ltGray">
          <a:xfrm>
            <a:off x="2687638" y="3967163"/>
            <a:ext cx="762000" cy="762000"/>
          </a:xfrm>
          <a:prstGeom prst="circularArrow">
            <a:avLst>
              <a:gd name="adj1" fmla="val 9504"/>
              <a:gd name="adj2" fmla="val 1142319"/>
              <a:gd name="adj3" fmla="val 20457684"/>
              <a:gd name="adj4" fmla="val 10800000"/>
              <a:gd name="adj5" fmla="val 12500"/>
            </a:avLst>
          </a:prstGeom>
          <a:solidFill>
            <a:srgbClr val="969696"/>
          </a:solidFill>
          <a:ln w="25400"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72" name="Circular Arrow 71"/>
          <p:cNvSpPr/>
          <p:nvPr/>
        </p:nvSpPr>
        <p:spPr bwMode="ltGray">
          <a:xfrm>
            <a:off x="4391025" y="3176588"/>
            <a:ext cx="762000" cy="762000"/>
          </a:xfrm>
          <a:prstGeom prst="circularArrow">
            <a:avLst>
              <a:gd name="adj1" fmla="val 9504"/>
              <a:gd name="adj2" fmla="val 1142319"/>
              <a:gd name="adj3" fmla="val 20457684"/>
              <a:gd name="adj4" fmla="val 10800000"/>
              <a:gd name="adj5" fmla="val 12500"/>
            </a:avLst>
          </a:prstGeom>
          <a:solidFill>
            <a:srgbClr val="969696"/>
          </a:solidFill>
          <a:ln w="25400"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73" name="Circular Arrow 72"/>
          <p:cNvSpPr/>
          <p:nvPr/>
        </p:nvSpPr>
        <p:spPr bwMode="ltGray">
          <a:xfrm>
            <a:off x="6091238" y="2443163"/>
            <a:ext cx="762000" cy="762000"/>
          </a:xfrm>
          <a:prstGeom prst="circularArrow">
            <a:avLst>
              <a:gd name="adj1" fmla="val 9504"/>
              <a:gd name="adj2" fmla="val 1142319"/>
              <a:gd name="adj3" fmla="val 20457684"/>
              <a:gd name="adj4" fmla="val 10800000"/>
              <a:gd name="adj5" fmla="val 12500"/>
            </a:avLst>
          </a:prstGeom>
          <a:solidFill>
            <a:srgbClr val="969696"/>
          </a:solidFill>
          <a:ln w="25400"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24" name="Rectangle 23"/>
          <p:cNvSpPr/>
          <p:nvPr/>
        </p:nvSpPr>
        <p:spPr>
          <a:xfrm>
            <a:off x="772844" y="393510"/>
            <a:ext cx="5160002" cy="461665"/>
          </a:xfrm>
          <a:prstGeom prst="rect">
            <a:avLst/>
          </a:prstGeom>
          <a:noFill/>
        </p:spPr>
        <p:txBody>
          <a:bodyPr wrap="none" lIns="91440" tIns="45720" rIns="91440" bIns="45720">
            <a:spAutoFit/>
          </a:bodyPr>
          <a:lstStyle/>
          <a:p>
            <a:pPr algn="ctr"/>
            <a:r>
              <a:rPr lang="en-US" sz="2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PELAKSANAAN PENTAKSIRAN SUMATIF</a:t>
            </a:r>
            <a:endParaRPr lang="en-US" sz="2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2" name="Rectangle 1"/>
          <p:cNvSpPr/>
          <p:nvPr/>
        </p:nvSpPr>
        <p:spPr>
          <a:xfrm>
            <a:off x="3231723" y="5305206"/>
            <a:ext cx="4710520" cy="646331"/>
          </a:xfrm>
          <a:prstGeom prst="rect">
            <a:avLst/>
          </a:prstGeom>
          <a:noFill/>
        </p:spPr>
        <p:txBody>
          <a:bodyPr wrap="none" lIns="91440" tIns="45720" rIns="91440" bIns="45720">
            <a:spAutoFit/>
          </a:bodyPr>
          <a:lstStyle/>
          <a:p>
            <a:pPr algn="ctr"/>
            <a:r>
              <a:rPr lang="en-US" sz="3600" b="1" spc="0" dirty="0" err="1" smtClean="0">
                <a:ln w="9000" cmpd="sng">
                  <a:solidFill>
                    <a:schemeClr val="bg1">
                      <a:lumMod val="5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Satu</a:t>
            </a:r>
            <a:r>
              <a:rPr lang="en-US" sz="3600" b="1" spc="0" dirty="0" smtClean="0">
                <a:ln w="9000" cmpd="sng">
                  <a:solidFill>
                    <a:schemeClr val="bg1">
                      <a:lumMod val="5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Unit </a:t>
            </a:r>
            <a:r>
              <a:rPr lang="en-US" sz="3600" b="1" spc="0" dirty="0" err="1" smtClean="0">
                <a:ln w="9000" cmpd="sng">
                  <a:solidFill>
                    <a:schemeClr val="bg1">
                      <a:lumMod val="5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Pembelajaran</a:t>
            </a:r>
            <a:endParaRPr lang="en-US" sz="3600" b="1" spc="0" dirty="0">
              <a:ln w="9000" cmpd="sng">
                <a:solidFill>
                  <a:schemeClr val="bg1">
                    <a:lumMod val="5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 xmlns:p14="http://schemas.microsoft.com/office/powerpoint/2010/main" val="1824480090"/>
      </p:ext>
    </p:extLst>
  </p:cSld>
  <p:clrMapOvr>
    <a:masterClrMapping/>
  </p:clrMapOvr>
  <p:transition spd="slow">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p:nvPr/>
        </p:nvSpPr>
        <p:spPr bwMode="gray">
          <a:xfrm>
            <a:off x="467544" y="1052736"/>
            <a:ext cx="7848872" cy="1224136"/>
          </a:xfrm>
          <a:custGeom>
            <a:avLst/>
            <a:gdLst>
              <a:gd name="connsiteX0" fmla="*/ 0 w 1205789"/>
              <a:gd name="connsiteY0" fmla="*/ 0 h 404774"/>
              <a:gd name="connsiteX1" fmla="*/ 1003402 w 1205789"/>
              <a:gd name="connsiteY1" fmla="*/ 0 h 404774"/>
              <a:gd name="connsiteX2" fmla="*/ 1205789 w 1205789"/>
              <a:gd name="connsiteY2" fmla="*/ 202387 h 404774"/>
              <a:gd name="connsiteX3" fmla="*/ 1003402 w 1205789"/>
              <a:gd name="connsiteY3" fmla="*/ 404774 h 404774"/>
              <a:gd name="connsiteX4" fmla="*/ 0 w 1205789"/>
              <a:gd name="connsiteY4" fmla="*/ 404774 h 404774"/>
              <a:gd name="connsiteX5" fmla="*/ 0 w 1205789"/>
              <a:gd name="connsiteY5" fmla="*/ 0 h 404774"/>
              <a:gd name="connsiteX0" fmla="*/ 7314 w 1213103"/>
              <a:gd name="connsiteY0" fmla="*/ 0 h 404774"/>
              <a:gd name="connsiteX1" fmla="*/ 1010716 w 1213103"/>
              <a:gd name="connsiteY1" fmla="*/ 0 h 404774"/>
              <a:gd name="connsiteX2" fmla="*/ 1213103 w 1213103"/>
              <a:gd name="connsiteY2" fmla="*/ 202387 h 404774"/>
              <a:gd name="connsiteX3" fmla="*/ 1010716 w 1213103"/>
              <a:gd name="connsiteY3" fmla="*/ 404774 h 404774"/>
              <a:gd name="connsiteX4" fmla="*/ 7314 w 1213103"/>
              <a:gd name="connsiteY4" fmla="*/ 404774 h 404774"/>
              <a:gd name="connsiteX5" fmla="*/ 0 w 1213103"/>
              <a:gd name="connsiteY5" fmla="*/ 131673 h 404774"/>
              <a:gd name="connsiteX6" fmla="*/ 7314 w 1213103"/>
              <a:gd name="connsiteY6" fmla="*/ 0 h 404774"/>
              <a:gd name="connsiteX0" fmla="*/ 89610 w 1295399"/>
              <a:gd name="connsiteY0" fmla="*/ 0 h 404774"/>
              <a:gd name="connsiteX1" fmla="*/ 1093012 w 1295399"/>
              <a:gd name="connsiteY1" fmla="*/ 0 h 404774"/>
              <a:gd name="connsiteX2" fmla="*/ 1295399 w 1295399"/>
              <a:gd name="connsiteY2" fmla="*/ 202387 h 404774"/>
              <a:gd name="connsiteX3" fmla="*/ 1093012 w 1295399"/>
              <a:gd name="connsiteY3" fmla="*/ 404774 h 404774"/>
              <a:gd name="connsiteX4" fmla="*/ 89610 w 1295399"/>
              <a:gd name="connsiteY4" fmla="*/ 404774 h 404774"/>
              <a:gd name="connsiteX5" fmla="*/ 0 w 1295399"/>
              <a:gd name="connsiteY5" fmla="*/ 99974 h 404774"/>
              <a:gd name="connsiteX6" fmla="*/ 89610 w 1295399"/>
              <a:gd name="connsiteY6" fmla="*/ 0 h 404774"/>
              <a:gd name="connsiteX0" fmla="*/ 89610 w 1295399"/>
              <a:gd name="connsiteY0" fmla="*/ 0 h 404774"/>
              <a:gd name="connsiteX1" fmla="*/ 1093012 w 1295399"/>
              <a:gd name="connsiteY1" fmla="*/ 0 h 404774"/>
              <a:gd name="connsiteX2" fmla="*/ 1295399 w 1295399"/>
              <a:gd name="connsiteY2" fmla="*/ 202387 h 404774"/>
              <a:gd name="connsiteX3" fmla="*/ 1093012 w 1295399"/>
              <a:gd name="connsiteY3" fmla="*/ 404774 h 404774"/>
              <a:gd name="connsiteX4" fmla="*/ 89610 w 1295399"/>
              <a:gd name="connsiteY4" fmla="*/ 404774 h 404774"/>
              <a:gd name="connsiteX5" fmla="*/ 60350 w 1295399"/>
              <a:gd name="connsiteY5" fmla="*/ 299923 h 404774"/>
              <a:gd name="connsiteX6" fmla="*/ 0 w 1295399"/>
              <a:gd name="connsiteY6" fmla="*/ 99974 h 404774"/>
              <a:gd name="connsiteX7" fmla="*/ 89610 w 1295399"/>
              <a:gd name="connsiteY7" fmla="*/ 0 h 4047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104497 w 1310286"/>
              <a:gd name="connsiteY0" fmla="*/ 0 h 480974"/>
              <a:gd name="connsiteX1" fmla="*/ 1107899 w 1310286"/>
              <a:gd name="connsiteY1" fmla="*/ 0 h 480974"/>
              <a:gd name="connsiteX2" fmla="*/ 1310286 w 1310286"/>
              <a:gd name="connsiteY2" fmla="*/ 202387 h 480974"/>
              <a:gd name="connsiteX3" fmla="*/ 1107899 w 1310286"/>
              <a:gd name="connsiteY3" fmla="*/ 404774 h 480974"/>
              <a:gd name="connsiteX4" fmla="*/ 104497 w 1310286"/>
              <a:gd name="connsiteY4" fmla="*/ 404774 h 480974"/>
              <a:gd name="connsiteX5" fmla="*/ 14887 w 1310286"/>
              <a:gd name="connsiteY5" fmla="*/ 480974 h 480974"/>
              <a:gd name="connsiteX6" fmla="*/ 14887 w 1310286"/>
              <a:gd name="connsiteY6" fmla="*/ 99974 h 480974"/>
              <a:gd name="connsiteX7" fmla="*/ 104497 w 1310286"/>
              <a:gd name="connsiteY7" fmla="*/ 0 h 480974"/>
              <a:gd name="connsiteX0" fmla="*/ 104497 w 1310286"/>
              <a:gd name="connsiteY0" fmla="*/ 0 h 480974"/>
              <a:gd name="connsiteX1" fmla="*/ 1107899 w 1310286"/>
              <a:gd name="connsiteY1" fmla="*/ 0 h 480974"/>
              <a:gd name="connsiteX2" fmla="*/ 1310286 w 1310286"/>
              <a:gd name="connsiteY2" fmla="*/ 202387 h 480974"/>
              <a:gd name="connsiteX3" fmla="*/ 1107899 w 1310286"/>
              <a:gd name="connsiteY3" fmla="*/ 404774 h 480974"/>
              <a:gd name="connsiteX4" fmla="*/ 104497 w 1310286"/>
              <a:gd name="connsiteY4" fmla="*/ 404774 h 480974"/>
              <a:gd name="connsiteX5" fmla="*/ 14887 w 1310286"/>
              <a:gd name="connsiteY5" fmla="*/ 480974 h 480974"/>
              <a:gd name="connsiteX6" fmla="*/ 14887 w 1310286"/>
              <a:gd name="connsiteY6" fmla="*/ 99974 h 480974"/>
              <a:gd name="connsiteX7" fmla="*/ 104497 w 1310286"/>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2367 h 483341"/>
              <a:gd name="connsiteX1" fmla="*/ 1093012 w 1295399"/>
              <a:gd name="connsiteY1" fmla="*/ 2367 h 483341"/>
              <a:gd name="connsiteX2" fmla="*/ 1295399 w 1295399"/>
              <a:gd name="connsiteY2" fmla="*/ 204754 h 483341"/>
              <a:gd name="connsiteX3" fmla="*/ 1093012 w 1295399"/>
              <a:gd name="connsiteY3" fmla="*/ 407141 h 483341"/>
              <a:gd name="connsiteX4" fmla="*/ 89610 w 1295399"/>
              <a:gd name="connsiteY4" fmla="*/ 407141 h 483341"/>
              <a:gd name="connsiteX5" fmla="*/ 0 w 1295399"/>
              <a:gd name="connsiteY5" fmla="*/ 483341 h 483341"/>
              <a:gd name="connsiteX6" fmla="*/ 0 w 1295399"/>
              <a:gd name="connsiteY6" fmla="*/ 102341 h 483341"/>
              <a:gd name="connsiteX7" fmla="*/ 89610 w 1295399"/>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03929 w 1309718"/>
              <a:gd name="connsiteY4" fmla="*/ 404774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8250 h 486675"/>
              <a:gd name="connsiteX1" fmla="*/ 1107331 w 1309718"/>
              <a:gd name="connsiteY1" fmla="*/ 5701 h 486675"/>
              <a:gd name="connsiteX2" fmla="*/ 1309718 w 1309718"/>
              <a:gd name="connsiteY2" fmla="*/ 208088 h 486675"/>
              <a:gd name="connsiteX3" fmla="*/ 1107331 w 1309718"/>
              <a:gd name="connsiteY3" fmla="*/ 410475 h 486675"/>
              <a:gd name="connsiteX4" fmla="*/ 137051 w 1309718"/>
              <a:gd name="connsiteY4" fmla="*/ 416140 h 486675"/>
              <a:gd name="connsiteX5" fmla="*/ 14319 w 1309718"/>
              <a:gd name="connsiteY5" fmla="*/ 486675 h 486675"/>
              <a:gd name="connsiteX6" fmla="*/ 14319 w 1309718"/>
              <a:gd name="connsiteY6" fmla="*/ 105675 h 486675"/>
              <a:gd name="connsiteX7" fmla="*/ 140419 w 1309718"/>
              <a:gd name="connsiteY7" fmla="*/ 8250 h 486675"/>
              <a:gd name="connsiteX0" fmla="*/ 140419 w 1309718"/>
              <a:gd name="connsiteY0" fmla="*/ 14133 h 492558"/>
              <a:gd name="connsiteX1" fmla="*/ 1107331 w 1309718"/>
              <a:gd name="connsiteY1" fmla="*/ 11584 h 492558"/>
              <a:gd name="connsiteX2" fmla="*/ 1309718 w 1309718"/>
              <a:gd name="connsiteY2" fmla="*/ 213971 h 492558"/>
              <a:gd name="connsiteX3" fmla="*/ 1107331 w 1309718"/>
              <a:gd name="connsiteY3" fmla="*/ 416358 h 492558"/>
              <a:gd name="connsiteX4" fmla="*/ 137051 w 1309718"/>
              <a:gd name="connsiteY4" fmla="*/ 422023 h 492558"/>
              <a:gd name="connsiteX5" fmla="*/ 14319 w 1309718"/>
              <a:gd name="connsiteY5" fmla="*/ 492558 h 492558"/>
              <a:gd name="connsiteX6" fmla="*/ 14319 w 1309718"/>
              <a:gd name="connsiteY6" fmla="*/ 111558 h 492558"/>
              <a:gd name="connsiteX7" fmla="*/ 140419 w 1309718"/>
              <a:gd name="connsiteY7" fmla="*/ 14133 h 492558"/>
              <a:gd name="connsiteX0" fmla="*/ 140419 w 1309718"/>
              <a:gd name="connsiteY0" fmla="*/ 8250 h 486675"/>
              <a:gd name="connsiteX1" fmla="*/ 1107331 w 1309718"/>
              <a:gd name="connsiteY1" fmla="*/ 5701 h 486675"/>
              <a:gd name="connsiteX2" fmla="*/ 1309718 w 1309718"/>
              <a:gd name="connsiteY2" fmla="*/ 208088 h 486675"/>
              <a:gd name="connsiteX3" fmla="*/ 1107331 w 1309718"/>
              <a:gd name="connsiteY3" fmla="*/ 410475 h 486675"/>
              <a:gd name="connsiteX4" fmla="*/ 137051 w 1309718"/>
              <a:gd name="connsiteY4" fmla="*/ 416140 h 486675"/>
              <a:gd name="connsiteX5" fmla="*/ 14319 w 1309718"/>
              <a:gd name="connsiteY5" fmla="*/ 486675 h 486675"/>
              <a:gd name="connsiteX6" fmla="*/ 14319 w 1309718"/>
              <a:gd name="connsiteY6" fmla="*/ 105675 h 486675"/>
              <a:gd name="connsiteX7" fmla="*/ 140419 w 1309718"/>
              <a:gd name="connsiteY7" fmla="*/ 8250 h 486675"/>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21928"/>
              <a:gd name="connsiteY0" fmla="*/ 2549 h 480974"/>
              <a:gd name="connsiteX1" fmla="*/ 1180591 w 1321928"/>
              <a:gd name="connsiteY1" fmla="*/ 0 h 480974"/>
              <a:gd name="connsiteX2" fmla="*/ 1309718 w 1321928"/>
              <a:gd name="connsiteY2" fmla="*/ 202387 h 480974"/>
              <a:gd name="connsiteX3" fmla="*/ 1107331 w 1321928"/>
              <a:gd name="connsiteY3" fmla="*/ 404774 h 480974"/>
              <a:gd name="connsiteX4" fmla="*/ 137051 w 1321928"/>
              <a:gd name="connsiteY4" fmla="*/ 410439 h 480974"/>
              <a:gd name="connsiteX5" fmla="*/ 14319 w 1321928"/>
              <a:gd name="connsiteY5" fmla="*/ 480974 h 480974"/>
              <a:gd name="connsiteX6" fmla="*/ 14319 w 1321928"/>
              <a:gd name="connsiteY6" fmla="*/ 99974 h 480974"/>
              <a:gd name="connsiteX7" fmla="*/ 140419 w 1321928"/>
              <a:gd name="connsiteY7" fmla="*/ 2549 h 480974"/>
              <a:gd name="connsiteX0" fmla="*/ 140419 w 1331151"/>
              <a:gd name="connsiteY0" fmla="*/ 2549 h 480974"/>
              <a:gd name="connsiteX1" fmla="*/ 1235931 w 1331151"/>
              <a:gd name="connsiteY1" fmla="*/ 0 h 480974"/>
              <a:gd name="connsiteX2" fmla="*/ 1309718 w 1331151"/>
              <a:gd name="connsiteY2" fmla="*/ 202387 h 480974"/>
              <a:gd name="connsiteX3" fmla="*/ 1107331 w 1331151"/>
              <a:gd name="connsiteY3" fmla="*/ 404774 h 480974"/>
              <a:gd name="connsiteX4" fmla="*/ 137051 w 1331151"/>
              <a:gd name="connsiteY4" fmla="*/ 410439 h 480974"/>
              <a:gd name="connsiteX5" fmla="*/ 14319 w 1331151"/>
              <a:gd name="connsiteY5" fmla="*/ 480974 h 480974"/>
              <a:gd name="connsiteX6" fmla="*/ 14319 w 1331151"/>
              <a:gd name="connsiteY6" fmla="*/ 99974 h 480974"/>
              <a:gd name="connsiteX7" fmla="*/ 140419 w 1331151"/>
              <a:gd name="connsiteY7" fmla="*/ 2549 h 480974"/>
              <a:gd name="connsiteX0" fmla="*/ 140419 w 1309718"/>
              <a:gd name="connsiteY0" fmla="*/ 2549 h 480974"/>
              <a:gd name="connsiteX1" fmla="*/ 12359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7445 h 485870"/>
              <a:gd name="connsiteX1" fmla="*/ 1235931 w 1309718"/>
              <a:gd name="connsiteY1" fmla="*/ 4896 h 485870"/>
              <a:gd name="connsiteX2" fmla="*/ 1309718 w 1309718"/>
              <a:gd name="connsiteY2" fmla="*/ 207283 h 485870"/>
              <a:gd name="connsiteX3" fmla="*/ 1107331 w 1309718"/>
              <a:gd name="connsiteY3" fmla="*/ 409670 h 485870"/>
              <a:gd name="connsiteX4" fmla="*/ 137051 w 1309718"/>
              <a:gd name="connsiteY4" fmla="*/ 415335 h 485870"/>
              <a:gd name="connsiteX5" fmla="*/ 14319 w 1309718"/>
              <a:gd name="connsiteY5" fmla="*/ 485870 h 485870"/>
              <a:gd name="connsiteX6" fmla="*/ 14319 w 1309718"/>
              <a:gd name="connsiteY6" fmla="*/ 104870 h 485870"/>
              <a:gd name="connsiteX7" fmla="*/ 140419 w 1309718"/>
              <a:gd name="connsiteY7" fmla="*/ 7445 h 485870"/>
              <a:gd name="connsiteX0" fmla="*/ 130653 w 1299952"/>
              <a:gd name="connsiteY0" fmla="*/ 7445 h 485870"/>
              <a:gd name="connsiteX1" fmla="*/ 1226165 w 1299952"/>
              <a:gd name="connsiteY1" fmla="*/ 4896 h 485870"/>
              <a:gd name="connsiteX2" fmla="*/ 1299952 w 1299952"/>
              <a:gd name="connsiteY2" fmla="*/ 207283 h 485870"/>
              <a:gd name="connsiteX3" fmla="*/ 1097565 w 1299952"/>
              <a:gd name="connsiteY3" fmla="*/ 409670 h 485870"/>
              <a:gd name="connsiteX4" fmla="*/ 127285 w 1299952"/>
              <a:gd name="connsiteY4" fmla="*/ 415335 h 485870"/>
              <a:gd name="connsiteX5" fmla="*/ 4553 w 1299952"/>
              <a:gd name="connsiteY5" fmla="*/ 485870 h 485870"/>
              <a:gd name="connsiteX6" fmla="*/ 4553 w 1299952"/>
              <a:gd name="connsiteY6" fmla="*/ 104870 h 485870"/>
              <a:gd name="connsiteX7" fmla="*/ 130653 w 1299952"/>
              <a:gd name="connsiteY7" fmla="*/ 7445 h 485870"/>
              <a:gd name="connsiteX0" fmla="*/ 126100 w 1295399"/>
              <a:gd name="connsiteY0" fmla="*/ 7445 h 485870"/>
              <a:gd name="connsiteX1" fmla="*/ 1221612 w 1295399"/>
              <a:gd name="connsiteY1" fmla="*/ 4896 h 485870"/>
              <a:gd name="connsiteX2" fmla="*/ 1295399 w 1295399"/>
              <a:gd name="connsiteY2" fmla="*/ 207283 h 485870"/>
              <a:gd name="connsiteX3" fmla="*/ 1093012 w 1295399"/>
              <a:gd name="connsiteY3" fmla="*/ 409670 h 485870"/>
              <a:gd name="connsiteX4" fmla="*/ 122732 w 1295399"/>
              <a:gd name="connsiteY4" fmla="*/ 415335 h 485870"/>
              <a:gd name="connsiteX5" fmla="*/ 0 w 1295399"/>
              <a:gd name="connsiteY5" fmla="*/ 485870 h 485870"/>
              <a:gd name="connsiteX6" fmla="*/ 0 w 1295399"/>
              <a:gd name="connsiteY6" fmla="*/ 104870 h 485870"/>
              <a:gd name="connsiteX7" fmla="*/ 126100 w 1295399"/>
              <a:gd name="connsiteY7" fmla="*/ 7445 h 485870"/>
              <a:gd name="connsiteX0" fmla="*/ 126100 w 1295399"/>
              <a:gd name="connsiteY0" fmla="*/ 7445 h 485870"/>
              <a:gd name="connsiteX1" fmla="*/ 1221612 w 1295399"/>
              <a:gd name="connsiteY1" fmla="*/ 4896 h 485870"/>
              <a:gd name="connsiteX2" fmla="*/ 1295399 w 1295399"/>
              <a:gd name="connsiteY2" fmla="*/ 207283 h 485870"/>
              <a:gd name="connsiteX3" fmla="*/ 1093012 w 1295399"/>
              <a:gd name="connsiteY3" fmla="*/ 409670 h 485870"/>
              <a:gd name="connsiteX4" fmla="*/ 122732 w 1295399"/>
              <a:gd name="connsiteY4" fmla="*/ 415335 h 485870"/>
              <a:gd name="connsiteX5" fmla="*/ 0 w 1295399"/>
              <a:gd name="connsiteY5" fmla="*/ 485870 h 485870"/>
              <a:gd name="connsiteX6" fmla="*/ 4128 w 1295399"/>
              <a:gd name="connsiteY6" fmla="*/ 177541 h 485870"/>
              <a:gd name="connsiteX7" fmla="*/ 126100 w 1295399"/>
              <a:gd name="connsiteY7" fmla="*/ 7445 h 485870"/>
              <a:gd name="connsiteX0" fmla="*/ 126100 w 1295399"/>
              <a:gd name="connsiteY0" fmla="*/ 7445 h 485870"/>
              <a:gd name="connsiteX1" fmla="*/ 1221612 w 1295399"/>
              <a:gd name="connsiteY1" fmla="*/ 4896 h 485870"/>
              <a:gd name="connsiteX2" fmla="*/ 1295399 w 1295399"/>
              <a:gd name="connsiteY2" fmla="*/ 207283 h 485870"/>
              <a:gd name="connsiteX3" fmla="*/ 1093012 w 1295399"/>
              <a:gd name="connsiteY3" fmla="*/ 409670 h 485870"/>
              <a:gd name="connsiteX4" fmla="*/ 122732 w 1295399"/>
              <a:gd name="connsiteY4" fmla="*/ 415335 h 485870"/>
              <a:gd name="connsiteX5" fmla="*/ 0 w 1295399"/>
              <a:gd name="connsiteY5" fmla="*/ 485870 h 485870"/>
              <a:gd name="connsiteX6" fmla="*/ 4128 w 1295399"/>
              <a:gd name="connsiteY6" fmla="*/ 177541 h 485870"/>
              <a:gd name="connsiteX7" fmla="*/ 126100 w 1295399"/>
              <a:gd name="connsiteY7" fmla="*/ 7445 h 485870"/>
              <a:gd name="connsiteX0" fmla="*/ 134121 w 1303420"/>
              <a:gd name="connsiteY0" fmla="*/ 7445 h 485870"/>
              <a:gd name="connsiteX1" fmla="*/ 1229633 w 1303420"/>
              <a:gd name="connsiteY1" fmla="*/ 4896 h 485870"/>
              <a:gd name="connsiteX2" fmla="*/ 1303420 w 1303420"/>
              <a:gd name="connsiteY2" fmla="*/ 207283 h 485870"/>
              <a:gd name="connsiteX3" fmla="*/ 1101033 w 1303420"/>
              <a:gd name="connsiteY3" fmla="*/ 409670 h 485870"/>
              <a:gd name="connsiteX4" fmla="*/ 130753 w 1303420"/>
              <a:gd name="connsiteY4" fmla="*/ 415335 h 485870"/>
              <a:gd name="connsiteX5" fmla="*/ 8021 w 1303420"/>
              <a:gd name="connsiteY5" fmla="*/ 485870 h 485870"/>
              <a:gd name="connsiteX6" fmla="*/ 12149 w 1303420"/>
              <a:gd name="connsiteY6" fmla="*/ 177541 h 485870"/>
              <a:gd name="connsiteX7" fmla="*/ 134121 w 1303420"/>
              <a:gd name="connsiteY7" fmla="*/ 7445 h 485870"/>
              <a:gd name="connsiteX0" fmla="*/ 134121 w 1303420"/>
              <a:gd name="connsiteY0" fmla="*/ 7445 h 565992"/>
              <a:gd name="connsiteX1" fmla="*/ 1229633 w 1303420"/>
              <a:gd name="connsiteY1" fmla="*/ 4896 h 565992"/>
              <a:gd name="connsiteX2" fmla="*/ 1303420 w 1303420"/>
              <a:gd name="connsiteY2" fmla="*/ 207283 h 565992"/>
              <a:gd name="connsiteX3" fmla="*/ 1101033 w 1303420"/>
              <a:gd name="connsiteY3" fmla="*/ 409670 h 565992"/>
              <a:gd name="connsiteX4" fmla="*/ 130753 w 1303420"/>
              <a:gd name="connsiteY4" fmla="*/ 415335 h 565992"/>
              <a:gd name="connsiteX5" fmla="*/ 12148 w 1303420"/>
              <a:gd name="connsiteY5" fmla="*/ 565992 h 565992"/>
              <a:gd name="connsiteX6" fmla="*/ 12149 w 1303420"/>
              <a:gd name="connsiteY6" fmla="*/ 177541 h 565992"/>
              <a:gd name="connsiteX7" fmla="*/ 134121 w 1303420"/>
              <a:gd name="connsiteY7" fmla="*/ 7445 h 565992"/>
              <a:gd name="connsiteX0" fmla="*/ 134121 w 1303420"/>
              <a:gd name="connsiteY0" fmla="*/ 7445 h 565992"/>
              <a:gd name="connsiteX1" fmla="*/ 1229633 w 1303420"/>
              <a:gd name="connsiteY1" fmla="*/ 4896 h 565992"/>
              <a:gd name="connsiteX2" fmla="*/ 1303420 w 1303420"/>
              <a:gd name="connsiteY2" fmla="*/ 207283 h 565992"/>
              <a:gd name="connsiteX3" fmla="*/ 1101033 w 1303420"/>
              <a:gd name="connsiteY3" fmla="*/ 409670 h 565992"/>
              <a:gd name="connsiteX4" fmla="*/ 130753 w 1303420"/>
              <a:gd name="connsiteY4" fmla="*/ 415335 h 565992"/>
              <a:gd name="connsiteX5" fmla="*/ 12148 w 1303420"/>
              <a:gd name="connsiteY5" fmla="*/ 565992 h 565992"/>
              <a:gd name="connsiteX6" fmla="*/ 12149 w 1303420"/>
              <a:gd name="connsiteY6" fmla="*/ 177541 h 565992"/>
              <a:gd name="connsiteX7" fmla="*/ 134121 w 1303420"/>
              <a:gd name="connsiteY7" fmla="*/ 7445 h 565992"/>
              <a:gd name="connsiteX0" fmla="*/ 134121 w 1303420"/>
              <a:gd name="connsiteY0" fmla="*/ 7445 h 565992"/>
              <a:gd name="connsiteX1" fmla="*/ 1229633 w 1303420"/>
              <a:gd name="connsiteY1" fmla="*/ 4896 h 565992"/>
              <a:gd name="connsiteX2" fmla="*/ 1303420 w 1303420"/>
              <a:gd name="connsiteY2" fmla="*/ 207283 h 565992"/>
              <a:gd name="connsiteX3" fmla="*/ 1101033 w 1303420"/>
              <a:gd name="connsiteY3" fmla="*/ 409670 h 565992"/>
              <a:gd name="connsiteX4" fmla="*/ 130753 w 1303420"/>
              <a:gd name="connsiteY4" fmla="*/ 415335 h 565992"/>
              <a:gd name="connsiteX5" fmla="*/ 12148 w 1303420"/>
              <a:gd name="connsiteY5" fmla="*/ 565992 h 565992"/>
              <a:gd name="connsiteX6" fmla="*/ 12149 w 1303420"/>
              <a:gd name="connsiteY6" fmla="*/ 177541 h 565992"/>
              <a:gd name="connsiteX7" fmla="*/ 134121 w 1303420"/>
              <a:gd name="connsiteY7" fmla="*/ 7445 h 565992"/>
              <a:gd name="connsiteX0" fmla="*/ 134121 w 1303420"/>
              <a:gd name="connsiteY0" fmla="*/ 7445 h 565992"/>
              <a:gd name="connsiteX1" fmla="*/ 1229633 w 1303420"/>
              <a:gd name="connsiteY1" fmla="*/ 4896 h 565992"/>
              <a:gd name="connsiteX2" fmla="*/ 1303420 w 1303420"/>
              <a:gd name="connsiteY2" fmla="*/ 207283 h 565992"/>
              <a:gd name="connsiteX3" fmla="*/ 1101033 w 1303420"/>
              <a:gd name="connsiteY3" fmla="*/ 409670 h 565992"/>
              <a:gd name="connsiteX4" fmla="*/ 130753 w 1303420"/>
              <a:gd name="connsiteY4" fmla="*/ 415335 h 565992"/>
              <a:gd name="connsiteX5" fmla="*/ 12148 w 1303420"/>
              <a:gd name="connsiteY5" fmla="*/ 565992 h 565992"/>
              <a:gd name="connsiteX6" fmla="*/ 12149 w 1303420"/>
              <a:gd name="connsiteY6" fmla="*/ 177541 h 565992"/>
              <a:gd name="connsiteX7" fmla="*/ 134121 w 1303420"/>
              <a:gd name="connsiteY7" fmla="*/ 7445 h 565992"/>
              <a:gd name="connsiteX0" fmla="*/ 134121 w 1598568"/>
              <a:gd name="connsiteY0" fmla="*/ 7445 h 565992"/>
              <a:gd name="connsiteX1" fmla="*/ 1229633 w 1598568"/>
              <a:gd name="connsiteY1" fmla="*/ 4896 h 565992"/>
              <a:gd name="connsiteX2" fmla="*/ 1598568 w 1598568"/>
              <a:gd name="connsiteY2" fmla="*/ 220702 h 565992"/>
              <a:gd name="connsiteX3" fmla="*/ 1101033 w 1598568"/>
              <a:gd name="connsiteY3" fmla="*/ 409670 h 565992"/>
              <a:gd name="connsiteX4" fmla="*/ 130753 w 1598568"/>
              <a:gd name="connsiteY4" fmla="*/ 415335 h 565992"/>
              <a:gd name="connsiteX5" fmla="*/ 12148 w 1598568"/>
              <a:gd name="connsiteY5" fmla="*/ 565992 h 565992"/>
              <a:gd name="connsiteX6" fmla="*/ 12149 w 1598568"/>
              <a:gd name="connsiteY6" fmla="*/ 177541 h 565992"/>
              <a:gd name="connsiteX7" fmla="*/ 134121 w 1598568"/>
              <a:gd name="connsiteY7" fmla="*/ 7445 h 565992"/>
              <a:gd name="connsiteX0" fmla="*/ 134121 w 1598568"/>
              <a:gd name="connsiteY0" fmla="*/ 7445 h 565992"/>
              <a:gd name="connsiteX1" fmla="*/ 1229633 w 1598568"/>
              <a:gd name="connsiteY1" fmla="*/ 4896 h 565992"/>
              <a:gd name="connsiteX2" fmla="*/ 1598568 w 1598568"/>
              <a:gd name="connsiteY2" fmla="*/ 220702 h 565992"/>
              <a:gd name="connsiteX3" fmla="*/ 1321867 w 1598568"/>
              <a:gd name="connsiteY3" fmla="*/ 393348 h 565992"/>
              <a:gd name="connsiteX4" fmla="*/ 130753 w 1598568"/>
              <a:gd name="connsiteY4" fmla="*/ 415335 h 565992"/>
              <a:gd name="connsiteX5" fmla="*/ 12148 w 1598568"/>
              <a:gd name="connsiteY5" fmla="*/ 565992 h 565992"/>
              <a:gd name="connsiteX6" fmla="*/ 12149 w 1598568"/>
              <a:gd name="connsiteY6" fmla="*/ 177541 h 565992"/>
              <a:gd name="connsiteX7" fmla="*/ 134121 w 1598568"/>
              <a:gd name="connsiteY7" fmla="*/ 7445 h 565992"/>
              <a:gd name="connsiteX0" fmla="*/ 134121 w 1598568"/>
              <a:gd name="connsiteY0" fmla="*/ 7445 h 565992"/>
              <a:gd name="connsiteX1" fmla="*/ 1303420 w 1598568"/>
              <a:gd name="connsiteY1" fmla="*/ 4896 h 565992"/>
              <a:gd name="connsiteX2" fmla="*/ 1598568 w 1598568"/>
              <a:gd name="connsiteY2" fmla="*/ 220702 h 565992"/>
              <a:gd name="connsiteX3" fmla="*/ 1321867 w 1598568"/>
              <a:gd name="connsiteY3" fmla="*/ 393348 h 565992"/>
              <a:gd name="connsiteX4" fmla="*/ 130753 w 1598568"/>
              <a:gd name="connsiteY4" fmla="*/ 415335 h 565992"/>
              <a:gd name="connsiteX5" fmla="*/ 12148 w 1598568"/>
              <a:gd name="connsiteY5" fmla="*/ 565992 h 565992"/>
              <a:gd name="connsiteX6" fmla="*/ 12149 w 1598568"/>
              <a:gd name="connsiteY6" fmla="*/ 177541 h 565992"/>
              <a:gd name="connsiteX7" fmla="*/ 134121 w 1598568"/>
              <a:gd name="connsiteY7" fmla="*/ 7445 h 565992"/>
              <a:gd name="connsiteX0" fmla="*/ 134121 w 1598568"/>
              <a:gd name="connsiteY0" fmla="*/ 7445 h 565992"/>
              <a:gd name="connsiteX1" fmla="*/ 1395654 w 1598568"/>
              <a:gd name="connsiteY1" fmla="*/ 4896 h 565992"/>
              <a:gd name="connsiteX2" fmla="*/ 1598568 w 1598568"/>
              <a:gd name="connsiteY2" fmla="*/ 220702 h 565992"/>
              <a:gd name="connsiteX3" fmla="*/ 1321867 w 1598568"/>
              <a:gd name="connsiteY3" fmla="*/ 393348 h 565992"/>
              <a:gd name="connsiteX4" fmla="*/ 130753 w 1598568"/>
              <a:gd name="connsiteY4" fmla="*/ 415335 h 565992"/>
              <a:gd name="connsiteX5" fmla="*/ 12148 w 1598568"/>
              <a:gd name="connsiteY5" fmla="*/ 565992 h 565992"/>
              <a:gd name="connsiteX6" fmla="*/ 12149 w 1598568"/>
              <a:gd name="connsiteY6" fmla="*/ 177541 h 565992"/>
              <a:gd name="connsiteX7" fmla="*/ 134121 w 1598568"/>
              <a:gd name="connsiteY7" fmla="*/ 7445 h 565992"/>
              <a:gd name="connsiteX0" fmla="*/ 134121 w 1487888"/>
              <a:gd name="connsiteY0" fmla="*/ 7445 h 565992"/>
              <a:gd name="connsiteX1" fmla="*/ 1395654 w 1487888"/>
              <a:gd name="connsiteY1" fmla="*/ 4896 h 565992"/>
              <a:gd name="connsiteX2" fmla="*/ 1487888 w 1487888"/>
              <a:gd name="connsiteY2" fmla="*/ 134380 h 565992"/>
              <a:gd name="connsiteX3" fmla="*/ 1321867 w 1487888"/>
              <a:gd name="connsiteY3" fmla="*/ 393348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445 h 565992"/>
              <a:gd name="connsiteX1" fmla="*/ 1395654 w 1487888"/>
              <a:gd name="connsiteY1" fmla="*/ 4896 h 565992"/>
              <a:gd name="connsiteX2" fmla="*/ 1487888 w 1487888"/>
              <a:gd name="connsiteY2" fmla="*/ 134380 h 565992"/>
              <a:gd name="connsiteX3" fmla="*/ 1453286 w 1487888"/>
              <a:gd name="connsiteY3" fmla="*/ 396194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6036 h 634583"/>
              <a:gd name="connsiteX1" fmla="*/ 1395654 w 1487888"/>
              <a:gd name="connsiteY1" fmla="*/ 73487 h 634583"/>
              <a:gd name="connsiteX2" fmla="*/ 1487888 w 1487888"/>
              <a:gd name="connsiteY2" fmla="*/ 202971 h 634583"/>
              <a:gd name="connsiteX3" fmla="*/ 1453286 w 1487888"/>
              <a:gd name="connsiteY3" fmla="*/ 464785 h 634583"/>
              <a:gd name="connsiteX4" fmla="*/ 130753 w 1487888"/>
              <a:gd name="connsiteY4" fmla="*/ 483926 h 634583"/>
              <a:gd name="connsiteX5" fmla="*/ 12148 w 1487888"/>
              <a:gd name="connsiteY5" fmla="*/ 634583 h 634583"/>
              <a:gd name="connsiteX6" fmla="*/ 12149 w 1487888"/>
              <a:gd name="connsiteY6" fmla="*/ 246132 h 634583"/>
              <a:gd name="connsiteX7" fmla="*/ 134121 w 1487888"/>
              <a:gd name="connsiteY7" fmla="*/ 76036 h 634583"/>
              <a:gd name="connsiteX0" fmla="*/ 134121 w 1487888"/>
              <a:gd name="connsiteY0" fmla="*/ 76036 h 634583"/>
              <a:gd name="connsiteX1" fmla="*/ 1395654 w 1487888"/>
              <a:gd name="connsiteY1" fmla="*/ 73487 h 634583"/>
              <a:gd name="connsiteX2" fmla="*/ 1487888 w 1487888"/>
              <a:gd name="connsiteY2" fmla="*/ 202971 h 634583"/>
              <a:gd name="connsiteX3" fmla="*/ 1487888 w 1487888"/>
              <a:gd name="connsiteY3" fmla="*/ 464786 h 634583"/>
              <a:gd name="connsiteX4" fmla="*/ 130753 w 1487888"/>
              <a:gd name="connsiteY4" fmla="*/ 483926 h 634583"/>
              <a:gd name="connsiteX5" fmla="*/ 12148 w 1487888"/>
              <a:gd name="connsiteY5" fmla="*/ 634583 h 634583"/>
              <a:gd name="connsiteX6" fmla="*/ 12149 w 1487888"/>
              <a:gd name="connsiteY6" fmla="*/ 246132 h 634583"/>
              <a:gd name="connsiteX7" fmla="*/ 134121 w 1487888"/>
              <a:gd name="connsiteY7" fmla="*/ 76036 h 634583"/>
              <a:gd name="connsiteX0" fmla="*/ 134121 w 1487888"/>
              <a:gd name="connsiteY0" fmla="*/ 76036 h 634583"/>
              <a:gd name="connsiteX1" fmla="*/ 1453286 w 1487888"/>
              <a:gd name="connsiteY1" fmla="*/ 68592 h 634583"/>
              <a:gd name="connsiteX2" fmla="*/ 1487888 w 1487888"/>
              <a:gd name="connsiteY2" fmla="*/ 202971 h 634583"/>
              <a:gd name="connsiteX3" fmla="*/ 1487888 w 1487888"/>
              <a:gd name="connsiteY3" fmla="*/ 464786 h 634583"/>
              <a:gd name="connsiteX4" fmla="*/ 130753 w 1487888"/>
              <a:gd name="connsiteY4" fmla="*/ 483926 h 634583"/>
              <a:gd name="connsiteX5" fmla="*/ 12148 w 1487888"/>
              <a:gd name="connsiteY5" fmla="*/ 634583 h 634583"/>
              <a:gd name="connsiteX6" fmla="*/ 12149 w 1487888"/>
              <a:gd name="connsiteY6" fmla="*/ 246132 h 634583"/>
              <a:gd name="connsiteX7" fmla="*/ 134121 w 1487888"/>
              <a:gd name="connsiteY7" fmla="*/ 76036 h 634583"/>
              <a:gd name="connsiteX0" fmla="*/ 134121 w 1487888"/>
              <a:gd name="connsiteY0" fmla="*/ 76036 h 634583"/>
              <a:gd name="connsiteX1" fmla="*/ 1384082 w 1487888"/>
              <a:gd name="connsiteY1" fmla="*/ 68592 h 634583"/>
              <a:gd name="connsiteX2" fmla="*/ 1487888 w 1487888"/>
              <a:gd name="connsiteY2" fmla="*/ 202971 h 634583"/>
              <a:gd name="connsiteX3" fmla="*/ 1487888 w 1487888"/>
              <a:gd name="connsiteY3" fmla="*/ 464786 h 634583"/>
              <a:gd name="connsiteX4" fmla="*/ 130753 w 1487888"/>
              <a:gd name="connsiteY4" fmla="*/ 483926 h 634583"/>
              <a:gd name="connsiteX5" fmla="*/ 12148 w 1487888"/>
              <a:gd name="connsiteY5" fmla="*/ 634583 h 634583"/>
              <a:gd name="connsiteX6" fmla="*/ 12149 w 1487888"/>
              <a:gd name="connsiteY6" fmla="*/ 246132 h 634583"/>
              <a:gd name="connsiteX7" fmla="*/ 134121 w 1487888"/>
              <a:gd name="connsiteY7" fmla="*/ 76036 h 634583"/>
              <a:gd name="connsiteX0" fmla="*/ 134121 w 1487888"/>
              <a:gd name="connsiteY0" fmla="*/ 7445 h 565992"/>
              <a:gd name="connsiteX1" fmla="*/ 1384082 w 1487888"/>
              <a:gd name="connsiteY1" fmla="*/ 1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2707 h 631254"/>
              <a:gd name="connsiteX1" fmla="*/ 1384082 w 1487888"/>
              <a:gd name="connsiteY1" fmla="*/ 65263 h 631254"/>
              <a:gd name="connsiteX2" fmla="*/ 1487888 w 1487888"/>
              <a:gd name="connsiteY2" fmla="*/ 199642 h 631254"/>
              <a:gd name="connsiteX3" fmla="*/ 1487888 w 1487888"/>
              <a:gd name="connsiteY3" fmla="*/ 461457 h 631254"/>
              <a:gd name="connsiteX4" fmla="*/ 130753 w 1487888"/>
              <a:gd name="connsiteY4" fmla="*/ 480597 h 631254"/>
              <a:gd name="connsiteX5" fmla="*/ 12148 w 1487888"/>
              <a:gd name="connsiteY5" fmla="*/ 631254 h 631254"/>
              <a:gd name="connsiteX6" fmla="*/ 12149 w 1487888"/>
              <a:gd name="connsiteY6" fmla="*/ 242803 h 631254"/>
              <a:gd name="connsiteX7" fmla="*/ 134121 w 1487888"/>
              <a:gd name="connsiteY7" fmla="*/ 72707 h 631254"/>
              <a:gd name="connsiteX0" fmla="*/ 134121 w 1487888"/>
              <a:gd name="connsiteY0" fmla="*/ 7445 h 565992"/>
              <a:gd name="connsiteX1" fmla="*/ 1384082 w 1487888"/>
              <a:gd name="connsiteY1" fmla="*/ 1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91744"/>
              <a:gd name="connsiteY0" fmla="*/ 36084 h 594631"/>
              <a:gd name="connsiteX1" fmla="*/ 1384082 w 1491744"/>
              <a:gd name="connsiteY1" fmla="*/ 28640 h 594631"/>
              <a:gd name="connsiteX2" fmla="*/ 1487888 w 1491744"/>
              <a:gd name="connsiteY2" fmla="*/ 163019 h 594631"/>
              <a:gd name="connsiteX3" fmla="*/ 1487888 w 1491744"/>
              <a:gd name="connsiteY3" fmla="*/ 424834 h 594631"/>
              <a:gd name="connsiteX4" fmla="*/ 130753 w 1491744"/>
              <a:gd name="connsiteY4" fmla="*/ 443974 h 594631"/>
              <a:gd name="connsiteX5" fmla="*/ 12148 w 1491744"/>
              <a:gd name="connsiteY5" fmla="*/ 594631 h 594631"/>
              <a:gd name="connsiteX6" fmla="*/ 12149 w 1491744"/>
              <a:gd name="connsiteY6" fmla="*/ 206180 h 594631"/>
              <a:gd name="connsiteX7" fmla="*/ 134121 w 1491744"/>
              <a:gd name="connsiteY7" fmla="*/ 36084 h 594631"/>
              <a:gd name="connsiteX0" fmla="*/ 134121 w 1487888"/>
              <a:gd name="connsiteY0" fmla="*/ 56060 h 614607"/>
              <a:gd name="connsiteX1" fmla="*/ 1384082 w 1487888"/>
              <a:gd name="connsiteY1" fmla="*/ 48616 h 614607"/>
              <a:gd name="connsiteX2" fmla="*/ 1487888 w 1487888"/>
              <a:gd name="connsiteY2" fmla="*/ 182995 h 614607"/>
              <a:gd name="connsiteX3" fmla="*/ 1487888 w 1487888"/>
              <a:gd name="connsiteY3" fmla="*/ 444810 h 614607"/>
              <a:gd name="connsiteX4" fmla="*/ 130753 w 1487888"/>
              <a:gd name="connsiteY4" fmla="*/ 463950 h 614607"/>
              <a:gd name="connsiteX5" fmla="*/ 12148 w 1487888"/>
              <a:gd name="connsiteY5" fmla="*/ 614607 h 614607"/>
              <a:gd name="connsiteX6" fmla="*/ 12149 w 1487888"/>
              <a:gd name="connsiteY6" fmla="*/ 226156 h 614607"/>
              <a:gd name="connsiteX7" fmla="*/ 134121 w 1487888"/>
              <a:gd name="connsiteY7" fmla="*/ 56060 h 614607"/>
              <a:gd name="connsiteX0" fmla="*/ 134121 w 1487888"/>
              <a:gd name="connsiteY0" fmla="*/ 7445 h 565992"/>
              <a:gd name="connsiteX1" fmla="*/ 1487888 w 1487888"/>
              <a:gd name="connsiteY1" fmla="*/ 134380 h 565992"/>
              <a:gd name="connsiteX2" fmla="*/ 1487888 w 1487888"/>
              <a:gd name="connsiteY2" fmla="*/ 396195 h 565992"/>
              <a:gd name="connsiteX3" fmla="*/ 130753 w 1487888"/>
              <a:gd name="connsiteY3" fmla="*/ 415335 h 565992"/>
              <a:gd name="connsiteX4" fmla="*/ 12148 w 1487888"/>
              <a:gd name="connsiteY4" fmla="*/ 565992 h 565992"/>
              <a:gd name="connsiteX5" fmla="*/ 12149 w 1487888"/>
              <a:gd name="connsiteY5" fmla="*/ 177541 h 565992"/>
              <a:gd name="connsiteX6" fmla="*/ 134121 w 1487888"/>
              <a:gd name="connsiteY6" fmla="*/ 7445 h 565992"/>
              <a:gd name="connsiteX0" fmla="*/ 134121 w 1487888"/>
              <a:gd name="connsiteY0" fmla="*/ 7445 h 565992"/>
              <a:gd name="connsiteX1" fmla="*/ 1355586 w 1487888"/>
              <a:gd name="connsiteY1" fmla="*/ 103210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96029"/>
              <a:gd name="connsiteY0" fmla="*/ 27727 h 586274"/>
              <a:gd name="connsiteX1" fmla="*/ 1384082 w 1496029"/>
              <a:gd name="connsiteY1" fmla="*/ 20282 h 586274"/>
              <a:gd name="connsiteX2" fmla="*/ 1487888 w 1496029"/>
              <a:gd name="connsiteY2" fmla="*/ 154662 h 586274"/>
              <a:gd name="connsiteX3" fmla="*/ 1487888 w 1496029"/>
              <a:gd name="connsiteY3" fmla="*/ 416477 h 586274"/>
              <a:gd name="connsiteX4" fmla="*/ 130753 w 1496029"/>
              <a:gd name="connsiteY4" fmla="*/ 435617 h 586274"/>
              <a:gd name="connsiteX5" fmla="*/ 12148 w 1496029"/>
              <a:gd name="connsiteY5" fmla="*/ 586274 h 586274"/>
              <a:gd name="connsiteX6" fmla="*/ 12149 w 1496029"/>
              <a:gd name="connsiteY6" fmla="*/ 197823 h 586274"/>
              <a:gd name="connsiteX7" fmla="*/ 134121 w 1496029"/>
              <a:gd name="connsiteY7" fmla="*/ 27727 h 586274"/>
              <a:gd name="connsiteX0" fmla="*/ 134121 w 1496029"/>
              <a:gd name="connsiteY0" fmla="*/ 27727 h 586274"/>
              <a:gd name="connsiteX1" fmla="*/ 1384082 w 1496029"/>
              <a:gd name="connsiteY1" fmla="*/ 20282 h 586274"/>
              <a:gd name="connsiteX2" fmla="*/ 1487888 w 1496029"/>
              <a:gd name="connsiteY2" fmla="*/ 154662 h 586274"/>
              <a:gd name="connsiteX3" fmla="*/ 1487888 w 1496029"/>
              <a:gd name="connsiteY3" fmla="*/ 416477 h 586274"/>
              <a:gd name="connsiteX4" fmla="*/ 130753 w 1496029"/>
              <a:gd name="connsiteY4" fmla="*/ 435617 h 586274"/>
              <a:gd name="connsiteX5" fmla="*/ 12148 w 1496029"/>
              <a:gd name="connsiteY5" fmla="*/ 586274 h 586274"/>
              <a:gd name="connsiteX6" fmla="*/ 12149 w 1496029"/>
              <a:gd name="connsiteY6" fmla="*/ 197823 h 586274"/>
              <a:gd name="connsiteX7" fmla="*/ 134121 w 1496029"/>
              <a:gd name="connsiteY7" fmla="*/ 27727 h 586274"/>
              <a:gd name="connsiteX0" fmla="*/ 134121 w 1496029"/>
              <a:gd name="connsiteY0" fmla="*/ 27727 h 586274"/>
              <a:gd name="connsiteX1" fmla="*/ 1384082 w 1496029"/>
              <a:gd name="connsiteY1" fmla="*/ 20282 h 586274"/>
              <a:gd name="connsiteX2" fmla="*/ 1487888 w 1496029"/>
              <a:gd name="connsiteY2" fmla="*/ 154662 h 586274"/>
              <a:gd name="connsiteX3" fmla="*/ 1487888 w 1496029"/>
              <a:gd name="connsiteY3" fmla="*/ 416477 h 586274"/>
              <a:gd name="connsiteX4" fmla="*/ 130753 w 1496029"/>
              <a:gd name="connsiteY4" fmla="*/ 435617 h 586274"/>
              <a:gd name="connsiteX5" fmla="*/ 12148 w 1496029"/>
              <a:gd name="connsiteY5" fmla="*/ 586274 h 586274"/>
              <a:gd name="connsiteX6" fmla="*/ 12149 w 1496029"/>
              <a:gd name="connsiteY6" fmla="*/ 197823 h 586274"/>
              <a:gd name="connsiteX7" fmla="*/ 134121 w 1496029"/>
              <a:gd name="connsiteY7" fmla="*/ 27727 h 586274"/>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509393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509393 h 565992"/>
              <a:gd name="connsiteX4" fmla="*/ 1391706 w 1487888"/>
              <a:gd name="connsiteY4" fmla="*/ 504596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509393 h 565992"/>
              <a:gd name="connsiteX4" fmla="*/ 1418684 w 1487888"/>
              <a:gd name="connsiteY4" fmla="*/ 396194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509393 h 565992"/>
              <a:gd name="connsiteX4" fmla="*/ 1418684 w 1487888"/>
              <a:gd name="connsiteY4" fmla="*/ 396194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509393 h 565992"/>
              <a:gd name="connsiteX4" fmla="*/ 1420257 w 1487888"/>
              <a:gd name="connsiteY4" fmla="*/ 411631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52625 w 1487888"/>
              <a:gd name="connsiteY1" fmla="*/ 0 h 565992"/>
              <a:gd name="connsiteX2" fmla="*/ 1487888 w 1487888"/>
              <a:gd name="connsiteY2" fmla="*/ 134380 h 565992"/>
              <a:gd name="connsiteX3" fmla="*/ 1487888 w 1487888"/>
              <a:gd name="connsiteY3" fmla="*/ 509393 h 565992"/>
              <a:gd name="connsiteX4" fmla="*/ 1420257 w 1487888"/>
              <a:gd name="connsiteY4" fmla="*/ 411631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46894 w 1487888"/>
              <a:gd name="connsiteY1" fmla="*/ 10465 h 565992"/>
              <a:gd name="connsiteX2" fmla="*/ 1487888 w 1487888"/>
              <a:gd name="connsiteY2" fmla="*/ 134380 h 565992"/>
              <a:gd name="connsiteX3" fmla="*/ 1487888 w 1487888"/>
              <a:gd name="connsiteY3" fmla="*/ 509393 h 565992"/>
              <a:gd name="connsiteX4" fmla="*/ 1420257 w 1487888"/>
              <a:gd name="connsiteY4" fmla="*/ 411631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72112 w 1487888"/>
              <a:gd name="connsiteY1" fmla="*/ 17442 h 565992"/>
              <a:gd name="connsiteX2" fmla="*/ 1487888 w 1487888"/>
              <a:gd name="connsiteY2" fmla="*/ 134380 h 565992"/>
              <a:gd name="connsiteX3" fmla="*/ 1487888 w 1487888"/>
              <a:gd name="connsiteY3" fmla="*/ 509393 h 565992"/>
              <a:gd name="connsiteX4" fmla="*/ 1420257 w 1487888"/>
              <a:gd name="connsiteY4" fmla="*/ 411631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78417 w 1487888"/>
              <a:gd name="connsiteY1" fmla="*/ 10466 h 565992"/>
              <a:gd name="connsiteX2" fmla="*/ 1487888 w 1487888"/>
              <a:gd name="connsiteY2" fmla="*/ 134380 h 565992"/>
              <a:gd name="connsiteX3" fmla="*/ 1487888 w 1487888"/>
              <a:gd name="connsiteY3" fmla="*/ 509393 h 565992"/>
              <a:gd name="connsiteX4" fmla="*/ 1420257 w 1487888"/>
              <a:gd name="connsiteY4" fmla="*/ 411631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21973 w 1475740"/>
              <a:gd name="connsiteY0" fmla="*/ 7445 h 565992"/>
              <a:gd name="connsiteX1" fmla="*/ 1366269 w 1475740"/>
              <a:gd name="connsiteY1" fmla="*/ 10466 h 565992"/>
              <a:gd name="connsiteX2" fmla="*/ 1475740 w 1475740"/>
              <a:gd name="connsiteY2" fmla="*/ 134380 h 565992"/>
              <a:gd name="connsiteX3" fmla="*/ 1475740 w 1475740"/>
              <a:gd name="connsiteY3" fmla="*/ 509393 h 565992"/>
              <a:gd name="connsiteX4" fmla="*/ 1408109 w 1475740"/>
              <a:gd name="connsiteY4" fmla="*/ 411631 h 565992"/>
              <a:gd name="connsiteX5" fmla="*/ 118605 w 1475740"/>
              <a:gd name="connsiteY5" fmla="*/ 415335 h 565992"/>
              <a:gd name="connsiteX6" fmla="*/ 0 w 1475740"/>
              <a:gd name="connsiteY6" fmla="*/ 565992 h 565992"/>
              <a:gd name="connsiteX7" fmla="*/ 1 w 1475740"/>
              <a:gd name="connsiteY7" fmla="*/ 177541 h 565992"/>
              <a:gd name="connsiteX8" fmla="*/ 121973 w 1475740"/>
              <a:gd name="connsiteY8" fmla="*/ 7445 h 565992"/>
              <a:gd name="connsiteX0" fmla="*/ 125114 w 1478881"/>
              <a:gd name="connsiteY0" fmla="*/ 7445 h 565992"/>
              <a:gd name="connsiteX1" fmla="*/ 1369410 w 1478881"/>
              <a:gd name="connsiteY1" fmla="*/ 10466 h 565992"/>
              <a:gd name="connsiteX2" fmla="*/ 1478881 w 1478881"/>
              <a:gd name="connsiteY2" fmla="*/ 134380 h 565992"/>
              <a:gd name="connsiteX3" fmla="*/ 1478881 w 1478881"/>
              <a:gd name="connsiteY3" fmla="*/ 509393 h 565992"/>
              <a:gd name="connsiteX4" fmla="*/ 1411250 w 1478881"/>
              <a:gd name="connsiteY4" fmla="*/ 411631 h 565992"/>
              <a:gd name="connsiteX5" fmla="*/ 121746 w 1478881"/>
              <a:gd name="connsiteY5" fmla="*/ 415335 h 565992"/>
              <a:gd name="connsiteX6" fmla="*/ 3141 w 1478881"/>
              <a:gd name="connsiteY6" fmla="*/ 565992 h 565992"/>
              <a:gd name="connsiteX7" fmla="*/ 3142 w 1478881"/>
              <a:gd name="connsiteY7" fmla="*/ 177541 h 565992"/>
              <a:gd name="connsiteX8" fmla="*/ 125114 w 1478881"/>
              <a:gd name="connsiteY8" fmla="*/ 7445 h 565992"/>
              <a:gd name="connsiteX0" fmla="*/ 121973 w 1475740"/>
              <a:gd name="connsiteY0" fmla="*/ 7445 h 565992"/>
              <a:gd name="connsiteX1" fmla="*/ 1366269 w 1475740"/>
              <a:gd name="connsiteY1" fmla="*/ 10466 h 565992"/>
              <a:gd name="connsiteX2" fmla="*/ 1475740 w 1475740"/>
              <a:gd name="connsiteY2" fmla="*/ 134380 h 565992"/>
              <a:gd name="connsiteX3" fmla="*/ 1475740 w 1475740"/>
              <a:gd name="connsiteY3" fmla="*/ 509393 h 565992"/>
              <a:gd name="connsiteX4" fmla="*/ 1408109 w 1475740"/>
              <a:gd name="connsiteY4" fmla="*/ 411631 h 565992"/>
              <a:gd name="connsiteX5" fmla="*/ 118605 w 1475740"/>
              <a:gd name="connsiteY5" fmla="*/ 415335 h 565992"/>
              <a:gd name="connsiteX6" fmla="*/ 0 w 1475740"/>
              <a:gd name="connsiteY6" fmla="*/ 565992 h 565992"/>
              <a:gd name="connsiteX7" fmla="*/ 1 w 1475740"/>
              <a:gd name="connsiteY7" fmla="*/ 177541 h 565992"/>
              <a:gd name="connsiteX8" fmla="*/ 121973 w 1475740"/>
              <a:gd name="connsiteY8" fmla="*/ 7445 h 565992"/>
              <a:gd name="connsiteX0" fmla="*/ 129077 w 1482844"/>
              <a:gd name="connsiteY0" fmla="*/ 7445 h 565992"/>
              <a:gd name="connsiteX1" fmla="*/ 1373373 w 1482844"/>
              <a:gd name="connsiteY1" fmla="*/ 10466 h 565992"/>
              <a:gd name="connsiteX2" fmla="*/ 1482844 w 1482844"/>
              <a:gd name="connsiteY2" fmla="*/ 134380 h 565992"/>
              <a:gd name="connsiteX3" fmla="*/ 1482844 w 1482844"/>
              <a:gd name="connsiteY3" fmla="*/ 509393 h 565992"/>
              <a:gd name="connsiteX4" fmla="*/ 1415213 w 1482844"/>
              <a:gd name="connsiteY4" fmla="*/ 411631 h 565992"/>
              <a:gd name="connsiteX5" fmla="*/ 125709 w 1482844"/>
              <a:gd name="connsiteY5" fmla="*/ 415335 h 565992"/>
              <a:gd name="connsiteX6" fmla="*/ 7104 w 1482844"/>
              <a:gd name="connsiteY6" fmla="*/ 565992 h 565992"/>
              <a:gd name="connsiteX7" fmla="*/ 7105 w 1482844"/>
              <a:gd name="connsiteY7" fmla="*/ 177541 h 565992"/>
              <a:gd name="connsiteX8" fmla="*/ 129077 w 1482844"/>
              <a:gd name="connsiteY8" fmla="*/ 7445 h 565992"/>
              <a:gd name="connsiteX0" fmla="*/ 121973 w 1475740"/>
              <a:gd name="connsiteY0" fmla="*/ 7445 h 565992"/>
              <a:gd name="connsiteX1" fmla="*/ 1366269 w 1475740"/>
              <a:gd name="connsiteY1" fmla="*/ 10466 h 565992"/>
              <a:gd name="connsiteX2" fmla="*/ 1475740 w 1475740"/>
              <a:gd name="connsiteY2" fmla="*/ 134380 h 565992"/>
              <a:gd name="connsiteX3" fmla="*/ 1475740 w 1475740"/>
              <a:gd name="connsiteY3" fmla="*/ 509393 h 565992"/>
              <a:gd name="connsiteX4" fmla="*/ 1408109 w 1475740"/>
              <a:gd name="connsiteY4" fmla="*/ 411631 h 565992"/>
              <a:gd name="connsiteX5" fmla="*/ 118605 w 1475740"/>
              <a:gd name="connsiteY5" fmla="*/ 415335 h 565992"/>
              <a:gd name="connsiteX6" fmla="*/ 0 w 1475740"/>
              <a:gd name="connsiteY6" fmla="*/ 565992 h 565992"/>
              <a:gd name="connsiteX7" fmla="*/ 1 w 1475740"/>
              <a:gd name="connsiteY7" fmla="*/ 177541 h 565992"/>
              <a:gd name="connsiteX8" fmla="*/ 121973 w 1475740"/>
              <a:gd name="connsiteY8" fmla="*/ 7445 h 565992"/>
              <a:gd name="connsiteX0" fmla="*/ 121973 w 1475740"/>
              <a:gd name="connsiteY0" fmla="*/ 7445 h 565992"/>
              <a:gd name="connsiteX1" fmla="*/ 1366269 w 1475740"/>
              <a:gd name="connsiteY1" fmla="*/ 10466 h 565992"/>
              <a:gd name="connsiteX2" fmla="*/ 1475740 w 1475740"/>
              <a:gd name="connsiteY2" fmla="*/ 134380 h 565992"/>
              <a:gd name="connsiteX3" fmla="*/ 1475740 w 1475740"/>
              <a:gd name="connsiteY3" fmla="*/ 509393 h 565992"/>
              <a:gd name="connsiteX4" fmla="*/ 1408109 w 1475740"/>
              <a:gd name="connsiteY4" fmla="*/ 411631 h 565992"/>
              <a:gd name="connsiteX5" fmla="*/ 118605 w 1475740"/>
              <a:gd name="connsiteY5" fmla="*/ 415335 h 565992"/>
              <a:gd name="connsiteX6" fmla="*/ 0 w 1475740"/>
              <a:gd name="connsiteY6" fmla="*/ 565992 h 565992"/>
              <a:gd name="connsiteX7" fmla="*/ 1 w 1475740"/>
              <a:gd name="connsiteY7" fmla="*/ 177541 h 565992"/>
              <a:gd name="connsiteX8" fmla="*/ 121973 w 1475740"/>
              <a:gd name="connsiteY8" fmla="*/ 7445 h 565992"/>
              <a:gd name="connsiteX0" fmla="*/ 127636 w 1481403"/>
              <a:gd name="connsiteY0" fmla="*/ 7445 h 565992"/>
              <a:gd name="connsiteX1" fmla="*/ 1371932 w 1481403"/>
              <a:gd name="connsiteY1" fmla="*/ 10466 h 565992"/>
              <a:gd name="connsiteX2" fmla="*/ 1481403 w 1481403"/>
              <a:gd name="connsiteY2" fmla="*/ 134380 h 565992"/>
              <a:gd name="connsiteX3" fmla="*/ 1481403 w 1481403"/>
              <a:gd name="connsiteY3" fmla="*/ 509393 h 565992"/>
              <a:gd name="connsiteX4" fmla="*/ 1413772 w 1481403"/>
              <a:gd name="connsiteY4" fmla="*/ 411631 h 565992"/>
              <a:gd name="connsiteX5" fmla="*/ 124268 w 1481403"/>
              <a:gd name="connsiteY5" fmla="*/ 415335 h 565992"/>
              <a:gd name="connsiteX6" fmla="*/ 5663 w 1481403"/>
              <a:gd name="connsiteY6" fmla="*/ 565992 h 565992"/>
              <a:gd name="connsiteX7" fmla="*/ 5664 w 1481403"/>
              <a:gd name="connsiteY7" fmla="*/ 177541 h 565992"/>
              <a:gd name="connsiteX8" fmla="*/ 127636 w 1481403"/>
              <a:gd name="connsiteY8" fmla="*/ 7445 h 565992"/>
              <a:gd name="connsiteX0" fmla="*/ 121973 w 1475740"/>
              <a:gd name="connsiteY0" fmla="*/ 7445 h 565992"/>
              <a:gd name="connsiteX1" fmla="*/ 1366269 w 1475740"/>
              <a:gd name="connsiteY1" fmla="*/ 10466 h 565992"/>
              <a:gd name="connsiteX2" fmla="*/ 1475740 w 1475740"/>
              <a:gd name="connsiteY2" fmla="*/ 134380 h 565992"/>
              <a:gd name="connsiteX3" fmla="*/ 1475740 w 1475740"/>
              <a:gd name="connsiteY3" fmla="*/ 509393 h 565992"/>
              <a:gd name="connsiteX4" fmla="*/ 1408109 w 1475740"/>
              <a:gd name="connsiteY4" fmla="*/ 411631 h 565992"/>
              <a:gd name="connsiteX5" fmla="*/ 118605 w 1475740"/>
              <a:gd name="connsiteY5" fmla="*/ 415335 h 565992"/>
              <a:gd name="connsiteX6" fmla="*/ 0 w 1475740"/>
              <a:gd name="connsiteY6" fmla="*/ 565992 h 565992"/>
              <a:gd name="connsiteX7" fmla="*/ 1 w 1475740"/>
              <a:gd name="connsiteY7" fmla="*/ 177541 h 565992"/>
              <a:gd name="connsiteX8" fmla="*/ 121973 w 1475740"/>
              <a:gd name="connsiteY8" fmla="*/ 7445 h 565992"/>
              <a:gd name="connsiteX0" fmla="*/ 121973 w 1477181"/>
              <a:gd name="connsiteY0" fmla="*/ 7445 h 565992"/>
              <a:gd name="connsiteX1" fmla="*/ 1366269 w 1477181"/>
              <a:gd name="connsiteY1" fmla="*/ 10466 h 565992"/>
              <a:gd name="connsiteX2" fmla="*/ 1477181 w 1477181"/>
              <a:gd name="connsiteY2" fmla="*/ 140485 h 565992"/>
              <a:gd name="connsiteX3" fmla="*/ 1475740 w 1477181"/>
              <a:gd name="connsiteY3" fmla="*/ 509393 h 565992"/>
              <a:gd name="connsiteX4" fmla="*/ 1408109 w 1477181"/>
              <a:gd name="connsiteY4" fmla="*/ 411631 h 565992"/>
              <a:gd name="connsiteX5" fmla="*/ 118605 w 1477181"/>
              <a:gd name="connsiteY5" fmla="*/ 415335 h 565992"/>
              <a:gd name="connsiteX6" fmla="*/ 0 w 1477181"/>
              <a:gd name="connsiteY6" fmla="*/ 565992 h 565992"/>
              <a:gd name="connsiteX7" fmla="*/ 1 w 1477181"/>
              <a:gd name="connsiteY7" fmla="*/ 177541 h 565992"/>
              <a:gd name="connsiteX8" fmla="*/ 121973 w 1477181"/>
              <a:gd name="connsiteY8" fmla="*/ 7445 h 565992"/>
              <a:gd name="connsiteX0" fmla="*/ 121973 w 1478279"/>
              <a:gd name="connsiteY0" fmla="*/ 7445 h 565992"/>
              <a:gd name="connsiteX1" fmla="*/ 1366269 w 1478279"/>
              <a:gd name="connsiteY1" fmla="*/ 10466 h 565992"/>
              <a:gd name="connsiteX2" fmla="*/ 1477181 w 1478279"/>
              <a:gd name="connsiteY2" fmla="*/ 140485 h 565992"/>
              <a:gd name="connsiteX3" fmla="*/ 1475740 w 1478279"/>
              <a:gd name="connsiteY3" fmla="*/ 509393 h 565992"/>
              <a:gd name="connsiteX4" fmla="*/ 1408109 w 1478279"/>
              <a:gd name="connsiteY4" fmla="*/ 411631 h 565992"/>
              <a:gd name="connsiteX5" fmla="*/ 118605 w 1478279"/>
              <a:gd name="connsiteY5" fmla="*/ 415335 h 565992"/>
              <a:gd name="connsiteX6" fmla="*/ 0 w 1478279"/>
              <a:gd name="connsiteY6" fmla="*/ 565992 h 565992"/>
              <a:gd name="connsiteX7" fmla="*/ 1 w 1478279"/>
              <a:gd name="connsiteY7" fmla="*/ 177541 h 565992"/>
              <a:gd name="connsiteX8" fmla="*/ 121973 w 1478279"/>
              <a:gd name="connsiteY8" fmla="*/ 7445 h 565992"/>
              <a:gd name="connsiteX0" fmla="*/ 121973 w 1478279"/>
              <a:gd name="connsiteY0" fmla="*/ 7445 h 565992"/>
              <a:gd name="connsiteX1" fmla="*/ 1375996 w 1478279"/>
              <a:gd name="connsiteY1" fmla="*/ 6978 h 565992"/>
              <a:gd name="connsiteX2" fmla="*/ 1477181 w 1478279"/>
              <a:gd name="connsiteY2" fmla="*/ 140485 h 565992"/>
              <a:gd name="connsiteX3" fmla="*/ 1475740 w 1478279"/>
              <a:gd name="connsiteY3" fmla="*/ 509393 h 565992"/>
              <a:gd name="connsiteX4" fmla="*/ 1408109 w 1478279"/>
              <a:gd name="connsiteY4" fmla="*/ 411631 h 565992"/>
              <a:gd name="connsiteX5" fmla="*/ 118605 w 1478279"/>
              <a:gd name="connsiteY5" fmla="*/ 415335 h 565992"/>
              <a:gd name="connsiteX6" fmla="*/ 0 w 1478279"/>
              <a:gd name="connsiteY6" fmla="*/ 565992 h 565992"/>
              <a:gd name="connsiteX7" fmla="*/ 1 w 1478279"/>
              <a:gd name="connsiteY7" fmla="*/ 177541 h 565992"/>
              <a:gd name="connsiteX8" fmla="*/ 121973 w 1478279"/>
              <a:gd name="connsiteY8" fmla="*/ 7445 h 565992"/>
              <a:gd name="connsiteX0" fmla="*/ 121973 w 1479720"/>
              <a:gd name="connsiteY0" fmla="*/ 7445 h 565992"/>
              <a:gd name="connsiteX1" fmla="*/ 1375996 w 1479720"/>
              <a:gd name="connsiteY1" fmla="*/ 6978 h 565992"/>
              <a:gd name="connsiteX2" fmla="*/ 1477181 w 1479720"/>
              <a:gd name="connsiteY2" fmla="*/ 140485 h 565992"/>
              <a:gd name="connsiteX3" fmla="*/ 1475740 w 1479720"/>
              <a:gd name="connsiteY3" fmla="*/ 509393 h 565992"/>
              <a:gd name="connsiteX4" fmla="*/ 1408109 w 1479720"/>
              <a:gd name="connsiteY4" fmla="*/ 411631 h 565992"/>
              <a:gd name="connsiteX5" fmla="*/ 118605 w 1479720"/>
              <a:gd name="connsiteY5" fmla="*/ 415335 h 565992"/>
              <a:gd name="connsiteX6" fmla="*/ 0 w 1479720"/>
              <a:gd name="connsiteY6" fmla="*/ 565992 h 565992"/>
              <a:gd name="connsiteX7" fmla="*/ 1 w 1479720"/>
              <a:gd name="connsiteY7" fmla="*/ 177541 h 565992"/>
              <a:gd name="connsiteX8" fmla="*/ 121973 w 1479720"/>
              <a:gd name="connsiteY8" fmla="*/ 7445 h 565992"/>
              <a:gd name="connsiteX0" fmla="*/ 121973 w 1477181"/>
              <a:gd name="connsiteY0" fmla="*/ 7445 h 565992"/>
              <a:gd name="connsiteX1" fmla="*/ 1375996 w 1477181"/>
              <a:gd name="connsiteY1" fmla="*/ 6978 h 565992"/>
              <a:gd name="connsiteX2" fmla="*/ 1477181 w 1477181"/>
              <a:gd name="connsiteY2" fmla="*/ 140485 h 565992"/>
              <a:gd name="connsiteX3" fmla="*/ 1475740 w 1477181"/>
              <a:gd name="connsiteY3" fmla="*/ 509393 h 565992"/>
              <a:gd name="connsiteX4" fmla="*/ 1408109 w 1477181"/>
              <a:gd name="connsiteY4" fmla="*/ 411631 h 565992"/>
              <a:gd name="connsiteX5" fmla="*/ 118605 w 1477181"/>
              <a:gd name="connsiteY5" fmla="*/ 415335 h 565992"/>
              <a:gd name="connsiteX6" fmla="*/ 0 w 1477181"/>
              <a:gd name="connsiteY6" fmla="*/ 565992 h 565992"/>
              <a:gd name="connsiteX7" fmla="*/ 1 w 1477181"/>
              <a:gd name="connsiteY7" fmla="*/ 177541 h 565992"/>
              <a:gd name="connsiteX8" fmla="*/ 121973 w 1477181"/>
              <a:gd name="connsiteY8" fmla="*/ 7445 h 565992"/>
              <a:gd name="connsiteX0" fmla="*/ 121973 w 1477181"/>
              <a:gd name="connsiteY0" fmla="*/ 7445 h 565992"/>
              <a:gd name="connsiteX1" fmla="*/ 1375996 w 1477181"/>
              <a:gd name="connsiteY1" fmla="*/ 6978 h 565992"/>
              <a:gd name="connsiteX2" fmla="*/ 1477181 w 1477181"/>
              <a:gd name="connsiteY2" fmla="*/ 140485 h 565992"/>
              <a:gd name="connsiteX3" fmla="*/ 1475740 w 1477181"/>
              <a:gd name="connsiteY3" fmla="*/ 509393 h 565992"/>
              <a:gd name="connsiteX4" fmla="*/ 1350565 w 1477181"/>
              <a:gd name="connsiteY4" fmla="*/ 411631 h 565992"/>
              <a:gd name="connsiteX5" fmla="*/ 118605 w 1477181"/>
              <a:gd name="connsiteY5" fmla="*/ 415335 h 565992"/>
              <a:gd name="connsiteX6" fmla="*/ 0 w 1477181"/>
              <a:gd name="connsiteY6" fmla="*/ 565992 h 565992"/>
              <a:gd name="connsiteX7" fmla="*/ 1 w 1477181"/>
              <a:gd name="connsiteY7" fmla="*/ 177541 h 565992"/>
              <a:gd name="connsiteX8" fmla="*/ 121973 w 1477181"/>
              <a:gd name="connsiteY8" fmla="*/ 7445 h 565992"/>
              <a:gd name="connsiteX0" fmla="*/ 121973 w 1477181"/>
              <a:gd name="connsiteY0" fmla="*/ 7445 h 565992"/>
              <a:gd name="connsiteX1" fmla="*/ 1375996 w 1477181"/>
              <a:gd name="connsiteY1" fmla="*/ 6978 h 565992"/>
              <a:gd name="connsiteX2" fmla="*/ 1477181 w 1477181"/>
              <a:gd name="connsiteY2" fmla="*/ 140485 h 565992"/>
              <a:gd name="connsiteX3" fmla="*/ 1475740 w 1477181"/>
              <a:gd name="connsiteY3" fmla="*/ 509393 h 565992"/>
              <a:gd name="connsiteX4" fmla="*/ 1350565 w 1477181"/>
              <a:gd name="connsiteY4" fmla="*/ 411631 h 565992"/>
              <a:gd name="connsiteX5" fmla="*/ 118605 w 1477181"/>
              <a:gd name="connsiteY5" fmla="*/ 415335 h 565992"/>
              <a:gd name="connsiteX6" fmla="*/ 0 w 1477181"/>
              <a:gd name="connsiteY6" fmla="*/ 565992 h 565992"/>
              <a:gd name="connsiteX7" fmla="*/ 1 w 1477181"/>
              <a:gd name="connsiteY7" fmla="*/ 177541 h 565992"/>
              <a:gd name="connsiteX8" fmla="*/ 121973 w 1477181"/>
              <a:gd name="connsiteY8" fmla="*/ 7445 h 565992"/>
              <a:gd name="connsiteX0" fmla="*/ 121973 w 1481455"/>
              <a:gd name="connsiteY0" fmla="*/ 7445 h 565992"/>
              <a:gd name="connsiteX1" fmla="*/ 1375996 w 1481455"/>
              <a:gd name="connsiteY1" fmla="*/ 6978 h 565992"/>
              <a:gd name="connsiteX2" fmla="*/ 1481455 w 1481455"/>
              <a:gd name="connsiteY2" fmla="*/ 171748 h 565992"/>
              <a:gd name="connsiteX3" fmla="*/ 1475740 w 1481455"/>
              <a:gd name="connsiteY3" fmla="*/ 509393 h 565992"/>
              <a:gd name="connsiteX4" fmla="*/ 1350565 w 1481455"/>
              <a:gd name="connsiteY4" fmla="*/ 411631 h 565992"/>
              <a:gd name="connsiteX5" fmla="*/ 118605 w 1481455"/>
              <a:gd name="connsiteY5" fmla="*/ 415335 h 565992"/>
              <a:gd name="connsiteX6" fmla="*/ 0 w 1481455"/>
              <a:gd name="connsiteY6" fmla="*/ 565992 h 565992"/>
              <a:gd name="connsiteX7" fmla="*/ 1 w 1481455"/>
              <a:gd name="connsiteY7" fmla="*/ 177541 h 565992"/>
              <a:gd name="connsiteX8" fmla="*/ 121973 w 1481455"/>
              <a:gd name="connsiteY8" fmla="*/ 7445 h 565992"/>
              <a:gd name="connsiteX0" fmla="*/ 121973 w 1476220"/>
              <a:gd name="connsiteY0" fmla="*/ 7445 h 565992"/>
              <a:gd name="connsiteX1" fmla="*/ 1375996 w 1476220"/>
              <a:gd name="connsiteY1" fmla="*/ 6978 h 565992"/>
              <a:gd name="connsiteX2" fmla="*/ 1471037 w 1476220"/>
              <a:gd name="connsiteY2" fmla="*/ 179564 h 565992"/>
              <a:gd name="connsiteX3" fmla="*/ 1475740 w 1476220"/>
              <a:gd name="connsiteY3" fmla="*/ 509393 h 565992"/>
              <a:gd name="connsiteX4" fmla="*/ 1350565 w 1476220"/>
              <a:gd name="connsiteY4" fmla="*/ 411631 h 565992"/>
              <a:gd name="connsiteX5" fmla="*/ 118605 w 1476220"/>
              <a:gd name="connsiteY5" fmla="*/ 415335 h 565992"/>
              <a:gd name="connsiteX6" fmla="*/ 0 w 1476220"/>
              <a:gd name="connsiteY6" fmla="*/ 565992 h 565992"/>
              <a:gd name="connsiteX7" fmla="*/ 1 w 1476220"/>
              <a:gd name="connsiteY7" fmla="*/ 177541 h 565992"/>
              <a:gd name="connsiteX8" fmla="*/ 121973 w 1476220"/>
              <a:gd name="connsiteY8" fmla="*/ 7445 h 565992"/>
              <a:gd name="connsiteX0" fmla="*/ 121973 w 1481722"/>
              <a:gd name="connsiteY0" fmla="*/ 7445 h 565992"/>
              <a:gd name="connsiteX1" fmla="*/ 1375996 w 1481722"/>
              <a:gd name="connsiteY1" fmla="*/ 6978 h 565992"/>
              <a:gd name="connsiteX2" fmla="*/ 1481722 w 1481722"/>
              <a:gd name="connsiteY2" fmla="*/ 203011 h 565992"/>
              <a:gd name="connsiteX3" fmla="*/ 1475740 w 1481722"/>
              <a:gd name="connsiteY3" fmla="*/ 509393 h 565992"/>
              <a:gd name="connsiteX4" fmla="*/ 1350565 w 1481722"/>
              <a:gd name="connsiteY4" fmla="*/ 411631 h 565992"/>
              <a:gd name="connsiteX5" fmla="*/ 118605 w 1481722"/>
              <a:gd name="connsiteY5" fmla="*/ 415335 h 565992"/>
              <a:gd name="connsiteX6" fmla="*/ 0 w 1481722"/>
              <a:gd name="connsiteY6" fmla="*/ 565992 h 565992"/>
              <a:gd name="connsiteX7" fmla="*/ 1 w 1481722"/>
              <a:gd name="connsiteY7" fmla="*/ 177541 h 565992"/>
              <a:gd name="connsiteX8" fmla="*/ 121973 w 1481722"/>
              <a:gd name="connsiteY8" fmla="*/ 7445 h 565992"/>
              <a:gd name="connsiteX0" fmla="*/ 121973 w 1483699"/>
              <a:gd name="connsiteY0" fmla="*/ 7445 h 565992"/>
              <a:gd name="connsiteX1" fmla="*/ 1375996 w 1483699"/>
              <a:gd name="connsiteY1" fmla="*/ 6978 h 565992"/>
              <a:gd name="connsiteX2" fmla="*/ 1481722 w 1483699"/>
              <a:gd name="connsiteY2" fmla="*/ 203011 h 565992"/>
              <a:gd name="connsiteX3" fmla="*/ 1483219 w 1483699"/>
              <a:gd name="connsiteY3" fmla="*/ 500926 h 565992"/>
              <a:gd name="connsiteX4" fmla="*/ 1350565 w 1483699"/>
              <a:gd name="connsiteY4" fmla="*/ 411631 h 565992"/>
              <a:gd name="connsiteX5" fmla="*/ 118605 w 1483699"/>
              <a:gd name="connsiteY5" fmla="*/ 415335 h 565992"/>
              <a:gd name="connsiteX6" fmla="*/ 0 w 1483699"/>
              <a:gd name="connsiteY6" fmla="*/ 565992 h 565992"/>
              <a:gd name="connsiteX7" fmla="*/ 1 w 1483699"/>
              <a:gd name="connsiteY7" fmla="*/ 177541 h 565992"/>
              <a:gd name="connsiteX8" fmla="*/ 121973 w 1483699"/>
              <a:gd name="connsiteY8" fmla="*/ 7445 h 565992"/>
              <a:gd name="connsiteX0" fmla="*/ 121973 w 1487117"/>
              <a:gd name="connsiteY0" fmla="*/ 7445 h 565992"/>
              <a:gd name="connsiteX1" fmla="*/ 1375996 w 1487117"/>
              <a:gd name="connsiteY1" fmla="*/ 6978 h 565992"/>
              <a:gd name="connsiteX2" fmla="*/ 1487117 w 1487117"/>
              <a:gd name="connsiteY2" fmla="*/ 144073 h 565992"/>
              <a:gd name="connsiteX3" fmla="*/ 1483219 w 1487117"/>
              <a:gd name="connsiteY3" fmla="*/ 500926 h 565992"/>
              <a:gd name="connsiteX4" fmla="*/ 1350565 w 1487117"/>
              <a:gd name="connsiteY4" fmla="*/ 411631 h 565992"/>
              <a:gd name="connsiteX5" fmla="*/ 118605 w 1487117"/>
              <a:gd name="connsiteY5" fmla="*/ 415335 h 565992"/>
              <a:gd name="connsiteX6" fmla="*/ 0 w 1487117"/>
              <a:gd name="connsiteY6" fmla="*/ 565992 h 565992"/>
              <a:gd name="connsiteX7" fmla="*/ 1 w 1487117"/>
              <a:gd name="connsiteY7" fmla="*/ 177541 h 565992"/>
              <a:gd name="connsiteX8" fmla="*/ 121973 w 1487117"/>
              <a:gd name="connsiteY8" fmla="*/ 7445 h 565992"/>
              <a:gd name="connsiteX0" fmla="*/ 143464 w 1508608"/>
              <a:gd name="connsiteY0" fmla="*/ 7445 h 570520"/>
              <a:gd name="connsiteX1" fmla="*/ 1397487 w 1508608"/>
              <a:gd name="connsiteY1" fmla="*/ 6978 h 570520"/>
              <a:gd name="connsiteX2" fmla="*/ 1508608 w 1508608"/>
              <a:gd name="connsiteY2" fmla="*/ 144073 h 570520"/>
              <a:gd name="connsiteX3" fmla="*/ 1504710 w 1508608"/>
              <a:gd name="connsiteY3" fmla="*/ 500926 h 570520"/>
              <a:gd name="connsiteX4" fmla="*/ 1372056 w 1508608"/>
              <a:gd name="connsiteY4" fmla="*/ 411631 h 570520"/>
              <a:gd name="connsiteX5" fmla="*/ 140096 w 1508608"/>
              <a:gd name="connsiteY5" fmla="*/ 415335 h 570520"/>
              <a:gd name="connsiteX6" fmla="*/ 21491 w 1508608"/>
              <a:gd name="connsiteY6" fmla="*/ 565992 h 570520"/>
              <a:gd name="connsiteX7" fmla="*/ 14510 w 1508608"/>
              <a:gd name="connsiteY7" fmla="*/ 442503 h 570520"/>
              <a:gd name="connsiteX8" fmla="*/ 21492 w 1508608"/>
              <a:gd name="connsiteY8" fmla="*/ 177541 h 570520"/>
              <a:gd name="connsiteX9" fmla="*/ 143464 w 1508608"/>
              <a:gd name="connsiteY9" fmla="*/ 7445 h 570520"/>
              <a:gd name="connsiteX0" fmla="*/ 142904 w 1508048"/>
              <a:gd name="connsiteY0" fmla="*/ 7445 h 570520"/>
              <a:gd name="connsiteX1" fmla="*/ 1396927 w 1508048"/>
              <a:gd name="connsiteY1" fmla="*/ 6978 h 570520"/>
              <a:gd name="connsiteX2" fmla="*/ 1508048 w 1508048"/>
              <a:gd name="connsiteY2" fmla="*/ 144073 h 570520"/>
              <a:gd name="connsiteX3" fmla="*/ 1504150 w 1508048"/>
              <a:gd name="connsiteY3" fmla="*/ 500926 h 570520"/>
              <a:gd name="connsiteX4" fmla="*/ 1371496 w 1508048"/>
              <a:gd name="connsiteY4" fmla="*/ 411631 h 570520"/>
              <a:gd name="connsiteX5" fmla="*/ 139536 w 1508048"/>
              <a:gd name="connsiteY5" fmla="*/ 415335 h 570520"/>
              <a:gd name="connsiteX6" fmla="*/ 20931 w 1508048"/>
              <a:gd name="connsiteY6" fmla="*/ 565992 h 570520"/>
              <a:gd name="connsiteX7" fmla="*/ 13950 w 1508048"/>
              <a:gd name="connsiteY7" fmla="*/ 442503 h 570520"/>
              <a:gd name="connsiteX8" fmla="*/ 20932 w 1508048"/>
              <a:gd name="connsiteY8" fmla="*/ 177541 h 570520"/>
              <a:gd name="connsiteX9" fmla="*/ 142904 w 1508048"/>
              <a:gd name="connsiteY9" fmla="*/ 7445 h 570520"/>
              <a:gd name="connsiteX0" fmla="*/ 137896 w 1503040"/>
              <a:gd name="connsiteY0" fmla="*/ 7445 h 570520"/>
              <a:gd name="connsiteX1" fmla="*/ 1391919 w 1503040"/>
              <a:gd name="connsiteY1" fmla="*/ 6978 h 570520"/>
              <a:gd name="connsiteX2" fmla="*/ 1503040 w 1503040"/>
              <a:gd name="connsiteY2" fmla="*/ 144073 h 570520"/>
              <a:gd name="connsiteX3" fmla="*/ 1499142 w 1503040"/>
              <a:gd name="connsiteY3" fmla="*/ 500926 h 570520"/>
              <a:gd name="connsiteX4" fmla="*/ 1366488 w 1503040"/>
              <a:gd name="connsiteY4" fmla="*/ 411631 h 570520"/>
              <a:gd name="connsiteX5" fmla="*/ 134528 w 1503040"/>
              <a:gd name="connsiteY5" fmla="*/ 415335 h 570520"/>
              <a:gd name="connsiteX6" fmla="*/ 20931 w 1503040"/>
              <a:gd name="connsiteY6" fmla="*/ 565992 h 570520"/>
              <a:gd name="connsiteX7" fmla="*/ 8942 w 1503040"/>
              <a:gd name="connsiteY7" fmla="*/ 442503 h 570520"/>
              <a:gd name="connsiteX8" fmla="*/ 15924 w 1503040"/>
              <a:gd name="connsiteY8" fmla="*/ 177541 h 570520"/>
              <a:gd name="connsiteX9" fmla="*/ 137896 w 1503040"/>
              <a:gd name="connsiteY9" fmla="*/ 7445 h 570520"/>
              <a:gd name="connsiteX0" fmla="*/ 128954 w 1494098"/>
              <a:gd name="connsiteY0" fmla="*/ 7445 h 565992"/>
              <a:gd name="connsiteX1" fmla="*/ 1382977 w 1494098"/>
              <a:gd name="connsiteY1" fmla="*/ 6978 h 565992"/>
              <a:gd name="connsiteX2" fmla="*/ 1494098 w 1494098"/>
              <a:gd name="connsiteY2" fmla="*/ 144073 h 565992"/>
              <a:gd name="connsiteX3" fmla="*/ 1490200 w 1494098"/>
              <a:gd name="connsiteY3" fmla="*/ 500926 h 565992"/>
              <a:gd name="connsiteX4" fmla="*/ 1357546 w 1494098"/>
              <a:gd name="connsiteY4" fmla="*/ 411631 h 565992"/>
              <a:gd name="connsiteX5" fmla="*/ 125586 w 1494098"/>
              <a:gd name="connsiteY5" fmla="*/ 415335 h 565992"/>
              <a:gd name="connsiteX6" fmla="*/ 11989 w 1494098"/>
              <a:gd name="connsiteY6" fmla="*/ 565992 h 565992"/>
              <a:gd name="connsiteX7" fmla="*/ 0 w 1494098"/>
              <a:gd name="connsiteY7" fmla="*/ 442503 h 565992"/>
              <a:gd name="connsiteX8" fmla="*/ 6982 w 1494098"/>
              <a:gd name="connsiteY8" fmla="*/ 177541 h 565992"/>
              <a:gd name="connsiteX9" fmla="*/ 128954 w 1494098"/>
              <a:gd name="connsiteY9" fmla="*/ 7445 h 565992"/>
              <a:gd name="connsiteX0" fmla="*/ 138495 w 1503639"/>
              <a:gd name="connsiteY0" fmla="*/ 7445 h 565992"/>
              <a:gd name="connsiteX1" fmla="*/ 1392518 w 1503639"/>
              <a:gd name="connsiteY1" fmla="*/ 6978 h 565992"/>
              <a:gd name="connsiteX2" fmla="*/ 1503639 w 1503639"/>
              <a:gd name="connsiteY2" fmla="*/ 144073 h 565992"/>
              <a:gd name="connsiteX3" fmla="*/ 1499741 w 1503639"/>
              <a:gd name="connsiteY3" fmla="*/ 500926 h 565992"/>
              <a:gd name="connsiteX4" fmla="*/ 1367087 w 1503639"/>
              <a:gd name="connsiteY4" fmla="*/ 411631 h 565992"/>
              <a:gd name="connsiteX5" fmla="*/ 135127 w 1503639"/>
              <a:gd name="connsiteY5" fmla="*/ 415335 h 565992"/>
              <a:gd name="connsiteX6" fmla="*/ 21530 w 1503639"/>
              <a:gd name="connsiteY6" fmla="*/ 565992 h 565992"/>
              <a:gd name="connsiteX7" fmla="*/ 9541 w 1503639"/>
              <a:gd name="connsiteY7" fmla="*/ 442503 h 565992"/>
              <a:gd name="connsiteX8" fmla="*/ 16523 w 1503639"/>
              <a:gd name="connsiteY8" fmla="*/ 177541 h 565992"/>
              <a:gd name="connsiteX9" fmla="*/ 138495 w 1503639"/>
              <a:gd name="connsiteY9" fmla="*/ 7445 h 565992"/>
              <a:gd name="connsiteX0" fmla="*/ 128954 w 1494098"/>
              <a:gd name="connsiteY0" fmla="*/ 7445 h 577218"/>
              <a:gd name="connsiteX1" fmla="*/ 1382977 w 1494098"/>
              <a:gd name="connsiteY1" fmla="*/ 6978 h 577218"/>
              <a:gd name="connsiteX2" fmla="*/ 1494098 w 1494098"/>
              <a:gd name="connsiteY2" fmla="*/ 144073 h 577218"/>
              <a:gd name="connsiteX3" fmla="*/ 1490200 w 1494098"/>
              <a:gd name="connsiteY3" fmla="*/ 500926 h 577218"/>
              <a:gd name="connsiteX4" fmla="*/ 1357546 w 1494098"/>
              <a:gd name="connsiteY4" fmla="*/ 411631 h 577218"/>
              <a:gd name="connsiteX5" fmla="*/ 125586 w 1494098"/>
              <a:gd name="connsiteY5" fmla="*/ 415335 h 577218"/>
              <a:gd name="connsiteX6" fmla="*/ 23979 w 1494098"/>
              <a:gd name="connsiteY6" fmla="*/ 577218 h 577218"/>
              <a:gd name="connsiteX7" fmla="*/ 0 w 1494098"/>
              <a:gd name="connsiteY7" fmla="*/ 442503 h 577218"/>
              <a:gd name="connsiteX8" fmla="*/ 6982 w 1494098"/>
              <a:gd name="connsiteY8" fmla="*/ 177541 h 577218"/>
              <a:gd name="connsiteX9" fmla="*/ 128954 w 149409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18532 w 1503638"/>
              <a:gd name="connsiteY7" fmla="*/ 420986 h 577218"/>
              <a:gd name="connsiteX8" fmla="*/ 16522 w 1503638"/>
              <a:gd name="connsiteY8" fmla="*/ 177541 h 577218"/>
              <a:gd name="connsiteX9" fmla="*/ 138494 w 1503638"/>
              <a:gd name="connsiteY9" fmla="*/ 7445 h 577218"/>
              <a:gd name="connsiteX0" fmla="*/ 128964 w 1494108"/>
              <a:gd name="connsiteY0" fmla="*/ 7445 h 577218"/>
              <a:gd name="connsiteX1" fmla="*/ 1382987 w 1494108"/>
              <a:gd name="connsiteY1" fmla="*/ 6978 h 577218"/>
              <a:gd name="connsiteX2" fmla="*/ 1494108 w 1494108"/>
              <a:gd name="connsiteY2" fmla="*/ 144073 h 577218"/>
              <a:gd name="connsiteX3" fmla="*/ 1490210 w 1494108"/>
              <a:gd name="connsiteY3" fmla="*/ 500926 h 577218"/>
              <a:gd name="connsiteX4" fmla="*/ 1357556 w 1494108"/>
              <a:gd name="connsiteY4" fmla="*/ 411631 h 577218"/>
              <a:gd name="connsiteX5" fmla="*/ 125596 w 1494108"/>
              <a:gd name="connsiteY5" fmla="*/ 415335 h 577218"/>
              <a:gd name="connsiteX6" fmla="*/ 33519 w 1494108"/>
              <a:gd name="connsiteY6" fmla="*/ 577218 h 577218"/>
              <a:gd name="connsiteX7" fmla="*/ 9002 w 1494108"/>
              <a:gd name="connsiteY7" fmla="*/ 420986 h 577218"/>
              <a:gd name="connsiteX8" fmla="*/ 6992 w 1494108"/>
              <a:gd name="connsiteY8" fmla="*/ 177541 h 577218"/>
              <a:gd name="connsiteX9" fmla="*/ 128964 w 1494108"/>
              <a:gd name="connsiteY9" fmla="*/ 7445 h 577218"/>
              <a:gd name="connsiteX0" fmla="*/ 128964 w 1494108"/>
              <a:gd name="connsiteY0" fmla="*/ 7445 h 539797"/>
              <a:gd name="connsiteX1" fmla="*/ 1382987 w 1494108"/>
              <a:gd name="connsiteY1" fmla="*/ 6978 h 539797"/>
              <a:gd name="connsiteX2" fmla="*/ 1494108 w 1494108"/>
              <a:gd name="connsiteY2" fmla="*/ 144073 h 539797"/>
              <a:gd name="connsiteX3" fmla="*/ 1490210 w 1494108"/>
              <a:gd name="connsiteY3" fmla="*/ 500926 h 539797"/>
              <a:gd name="connsiteX4" fmla="*/ 1357556 w 1494108"/>
              <a:gd name="connsiteY4" fmla="*/ 411631 h 539797"/>
              <a:gd name="connsiteX5" fmla="*/ 125596 w 1494108"/>
              <a:gd name="connsiteY5" fmla="*/ 415335 h 539797"/>
              <a:gd name="connsiteX6" fmla="*/ 33519 w 1494108"/>
              <a:gd name="connsiteY6" fmla="*/ 539797 h 539797"/>
              <a:gd name="connsiteX7" fmla="*/ 9002 w 1494108"/>
              <a:gd name="connsiteY7" fmla="*/ 420986 h 539797"/>
              <a:gd name="connsiteX8" fmla="*/ 6992 w 1494108"/>
              <a:gd name="connsiteY8" fmla="*/ 177541 h 539797"/>
              <a:gd name="connsiteX9" fmla="*/ 128964 w 1494108"/>
              <a:gd name="connsiteY9"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3218 w 1487116"/>
              <a:gd name="connsiteY3" fmla="*/ 500926 h 539797"/>
              <a:gd name="connsiteX4" fmla="*/ 1350564 w 1487116"/>
              <a:gd name="connsiteY4" fmla="*/ 411631 h 539797"/>
              <a:gd name="connsiteX5" fmla="*/ 118604 w 1487116"/>
              <a:gd name="connsiteY5" fmla="*/ 415335 h 539797"/>
              <a:gd name="connsiteX6" fmla="*/ 26527 w 1487116"/>
              <a:gd name="connsiteY6" fmla="*/ 539797 h 539797"/>
              <a:gd name="connsiteX7" fmla="*/ 2010 w 1487116"/>
              <a:gd name="connsiteY7" fmla="*/ 420986 h 539797"/>
              <a:gd name="connsiteX8" fmla="*/ 0 w 1487116"/>
              <a:gd name="connsiteY8" fmla="*/ 177541 h 539797"/>
              <a:gd name="connsiteX9" fmla="*/ 121972 w 1487116"/>
              <a:gd name="connsiteY9"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3218 w 1487116"/>
              <a:gd name="connsiteY3" fmla="*/ 500926 h 539797"/>
              <a:gd name="connsiteX4" fmla="*/ 1350564 w 1487116"/>
              <a:gd name="connsiteY4" fmla="*/ 411631 h 539797"/>
              <a:gd name="connsiteX5" fmla="*/ 118604 w 1487116"/>
              <a:gd name="connsiteY5" fmla="*/ 415335 h 539797"/>
              <a:gd name="connsiteX6" fmla="*/ 26527 w 1487116"/>
              <a:gd name="connsiteY6" fmla="*/ 539797 h 539797"/>
              <a:gd name="connsiteX7" fmla="*/ 2010 w 1487116"/>
              <a:gd name="connsiteY7" fmla="*/ 420986 h 539797"/>
              <a:gd name="connsiteX8" fmla="*/ 0 w 1487116"/>
              <a:gd name="connsiteY8" fmla="*/ 177541 h 539797"/>
              <a:gd name="connsiteX9" fmla="*/ 121972 w 1487116"/>
              <a:gd name="connsiteY9"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3218 w 1487116"/>
              <a:gd name="connsiteY3" fmla="*/ 500926 h 539797"/>
              <a:gd name="connsiteX4" fmla="*/ 1350564 w 1487116"/>
              <a:gd name="connsiteY4" fmla="*/ 411631 h 539797"/>
              <a:gd name="connsiteX5" fmla="*/ 118604 w 1487116"/>
              <a:gd name="connsiteY5" fmla="*/ 415335 h 539797"/>
              <a:gd name="connsiteX6" fmla="*/ 26527 w 1487116"/>
              <a:gd name="connsiteY6" fmla="*/ 539797 h 539797"/>
              <a:gd name="connsiteX7" fmla="*/ 2010 w 1487116"/>
              <a:gd name="connsiteY7" fmla="*/ 420986 h 539797"/>
              <a:gd name="connsiteX8" fmla="*/ 0 w 1487116"/>
              <a:gd name="connsiteY8" fmla="*/ 177541 h 539797"/>
              <a:gd name="connsiteX9" fmla="*/ 121972 w 1487116"/>
              <a:gd name="connsiteY9"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3218 w 1487116"/>
              <a:gd name="connsiteY3" fmla="*/ 500926 h 539797"/>
              <a:gd name="connsiteX4" fmla="*/ 1350564 w 1487116"/>
              <a:gd name="connsiteY4" fmla="*/ 411631 h 539797"/>
              <a:gd name="connsiteX5" fmla="*/ 118604 w 1487116"/>
              <a:gd name="connsiteY5" fmla="*/ 415335 h 539797"/>
              <a:gd name="connsiteX6" fmla="*/ 26527 w 1487116"/>
              <a:gd name="connsiteY6" fmla="*/ 539797 h 539797"/>
              <a:gd name="connsiteX7" fmla="*/ 2010 w 1487116"/>
              <a:gd name="connsiteY7" fmla="*/ 420986 h 539797"/>
              <a:gd name="connsiteX8" fmla="*/ 0 w 1487116"/>
              <a:gd name="connsiteY8" fmla="*/ 177541 h 539797"/>
              <a:gd name="connsiteX9" fmla="*/ 121972 w 1487116"/>
              <a:gd name="connsiteY9" fmla="*/ 7445 h 539797"/>
              <a:gd name="connsiteX0" fmla="*/ 121972 w 1505942"/>
              <a:gd name="connsiteY0" fmla="*/ 7445 h 539797"/>
              <a:gd name="connsiteX1" fmla="*/ 1375995 w 1505942"/>
              <a:gd name="connsiteY1" fmla="*/ 6978 h 539797"/>
              <a:gd name="connsiteX2" fmla="*/ 1487116 w 1505942"/>
              <a:gd name="connsiteY2" fmla="*/ 144073 h 539797"/>
              <a:gd name="connsiteX3" fmla="*/ 1486909 w 1505942"/>
              <a:gd name="connsiteY3" fmla="*/ 412566 h 539797"/>
              <a:gd name="connsiteX4" fmla="*/ 1483218 w 1505942"/>
              <a:gd name="connsiteY4" fmla="*/ 500926 h 539797"/>
              <a:gd name="connsiteX5" fmla="*/ 1350564 w 1505942"/>
              <a:gd name="connsiteY5" fmla="*/ 411631 h 539797"/>
              <a:gd name="connsiteX6" fmla="*/ 118604 w 1505942"/>
              <a:gd name="connsiteY6" fmla="*/ 415335 h 539797"/>
              <a:gd name="connsiteX7" fmla="*/ 26527 w 1505942"/>
              <a:gd name="connsiteY7" fmla="*/ 539797 h 539797"/>
              <a:gd name="connsiteX8" fmla="*/ 2010 w 1505942"/>
              <a:gd name="connsiteY8" fmla="*/ 420986 h 539797"/>
              <a:gd name="connsiteX9" fmla="*/ 0 w 1505942"/>
              <a:gd name="connsiteY9" fmla="*/ 177541 h 539797"/>
              <a:gd name="connsiteX10" fmla="*/ 121972 w 1505942"/>
              <a:gd name="connsiteY10" fmla="*/ 7445 h 539797"/>
              <a:gd name="connsiteX0" fmla="*/ 121972 w 1505942"/>
              <a:gd name="connsiteY0" fmla="*/ 7445 h 539797"/>
              <a:gd name="connsiteX1" fmla="*/ 1375995 w 1505942"/>
              <a:gd name="connsiteY1" fmla="*/ 6978 h 539797"/>
              <a:gd name="connsiteX2" fmla="*/ 1487116 w 1505942"/>
              <a:gd name="connsiteY2" fmla="*/ 144073 h 539797"/>
              <a:gd name="connsiteX3" fmla="*/ 1486909 w 1505942"/>
              <a:gd name="connsiteY3" fmla="*/ 412566 h 539797"/>
              <a:gd name="connsiteX4" fmla="*/ 1483218 w 1505942"/>
              <a:gd name="connsiteY4" fmla="*/ 500926 h 539797"/>
              <a:gd name="connsiteX5" fmla="*/ 1350564 w 1505942"/>
              <a:gd name="connsiteY5" fmla="*/ 411631 h 539797"/>
              <a:gd name="connsiteX6" fmla="*/ 118604 w 1505942"/>
              <a:gd name="connsiteY6" fmla="*/ 415335 h 539797"/>
              <a:gd name="connsiteX7" fmla="*/ 26527 w 1505942"/>
              <a:gd name="connsiteY7" fmla="*/ 539797 h 539797"/>
              <a:gd name="connsiteX8" fmla="*/ 2010 w 1505942"/>
              <a:gd name="connsiteY8" fmla="*/ 420986 h 539797"/>
              <a:gd name="connsiteX9" fmla="*/ 0 w 1505942"/>
              <a:gd name="connsiteY9" fmla="*/ 177541 h 539797"/>
              <a:gd name="connsiteX10" fmla="*/ 121972 w 1505942"/>
              <a:gd name="connsiteY10"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6909 w 1487116"/>
              <a:gd name="connsiteY3" fmla="*/ 412566 h 539797"/>
              <a:gd name="connsiteX4" fmla="*/ 1457605 w 1487116"/>
              <a:gd name="connsiteY4" fmla="*/ 492507 h 539797"/>
              <a:gd name="connsiteX5" fmla="*/ 1350564 w 1487116"/>
              <a:gd name="connsiteY5" fmla="*/ 411631 h 539797"/>
              <a:gd name="connsiteX6" fmla="*/ 118604 w 1487116"/>
              <a:gd name="connsiteY6" fmla="*/ 415335 h 539797"/>
              <a:gd name="connsiteX7" fmla="*/ 26527 w 1487116"/>
              <a:gd name="connsiteY7" fmla="*/ 539797 h 539797"/>
              <a:gd name="connsiteX8" fmla="*/ 2010 w 1487116"/>
              <a:gd name="connsiteY8" fmla="*/ 420986 h 539797"/>
              <a:gd name="connsiteX9" fmla="*/ 0 w 1487116"/>
              <a:gd name="connsiteY9" fmla="*/ 177541 h 539797"/>
              <a:gd name="connsiteX10" fmla="*/ 121972 w 1487116"/>
              <a:gd name="connsiteY10"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6909 w 1487116"/>
              <a:gd name="connsiteY3" fmla="*/ 412566 h 539797"/>
              <a:gd name="connsiteX4" fmla="*/ 1448075 w 1487116"/>
              <a:gd name="connsiteY4" fmla="*/ 499056 h 539797"/>
              <a:gd name="connsiteX5" fmla="*/ 1350564 w 1487116"/>
              <a:gd name="connsiteY5" fmla="*/ 411631 h 539797"/>
              <a:gd name="connsiteX6" fmla="*/ 118604 w 1487116"/>
              <a:gd name="connsiteY6" fmla="*/ 415335 h 539797"/>
              <a:gd name="connsiteX7" fmla="*/ 26527 w 1487116"/>
              <a:gd name="connsiteY7" fmla="*/ 539797 h 539797"/>
              <a:gd name="connsiteX8" fmla="*/ 2010 w 1487116"/>
              <a:gd name="connsiteY8" fmla="*/ 420986 h 539797"/>
              <a:gd name="connsiteX9" fmla="*/ 0 w 1487116"/>
              <a:gd name="connsiteY9" fmla="*/ 177541 h 539797"/>
              <a:gd name="connsiteX10" fmla="*/ 121972 w 1487116"/>
              <a:gd name="connsiteY10"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6909 w 1487116"/>
              <a:gd name="connsiteY3" fmla="*/ 412566 h 539797"/>
              <a:gd name="connsiteX4" fmla="*/ 1457605 w 1487116"/>
              <a:gd name="connsiteY4" fmla="*/ 498121 h 539797"/>
              <a:gd name="connsiteX5" fmla="*/ 1350564 w 1487116"/>
              <a:gd name="connsiteY5" fmla="*/ 411631 h 539797"/>
              <a:gd name="connsiteX6" fmla="*/ 118604 w 1487116"/>
              <a:gd name="connsiteY6" fmla="*/ 415335 h 539797"/>
              <a:gd name="connsiteX7" fmla="*/ 26527 w 1487116"/>
              <a:gd name="connsiteY7" fmla="*/ 539797 h 539797"/>
              <a:gd name="connsiteX8" fmla="*/ 2010 w 1487116"/>
              <a:gd name="connsiteY8" fmla="*/ 420986 h 539797"/>
              <a:gd name="connsiteX9" fmla="*/ 0 w 1487116"/>
              <a:gd name="connsiteY9" fmla="*/ 177541 h 539797"/>
              <a:gd name="connsiteX10" fmla="*/ 121972 w 1487116"/>
              <a:gd name="connsiteY10"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6909 w 1487116"/>
              <a:gd name="connsiteY3" fmla="*/ 412566 h 539797"/>
              <a:gd name="connsiteX4" fmla="*/ 1457605 w 1487116"/>
              <a:gd name="connsiteY4" fmla="*/ 498121 h 539797"/>
              <a:gd name="connsiteX5" fmla="*/ 1350564 w 1487116"/>
              <a:gd name="connsiteY5" fmla="*/ 411631 h 539797"/>
              <a:gd name="connsiteX6" fmla="*/ 118604 w 1487116"/>
              <a:gd name="connsiteY6" fmla="*/ 415335 h 539797"/>
              <a:gd name="connsiteX7" fmla="*/ 26527 w 1487116"/>
              <a:gd name="connsiteY7" fmla="*/ 539797 h 539797"/>
              <a:gd name="connsiteX8" fmla="*/ 2010 w 1487116"/>
              <a:gd name="connsiteY8" fmla="*/ 420986 h 539797"/>
              <a:gd name="connsiteX9" fmla="*/ 0 w 1487116"/>
              <a:gd name="connsiteY9" fmla="*/ 177541 h 539797"/>
              <a:gd name="connsiteX10" fmla="*/ 121972 w 1487116"/>
              <a:gd name="connsiteY10" fmla="*/ 7445 h 539797"/>
              <a:gd name="connsiteX0" fmla="*/ 174955 w 1487116"/>
              <a:gd name="connsiteY0" fmla="*/ 7445 h 547242"/>
              <a:gd name="connsiteX1" fmla="*/ 1375995 w 1487116"/>
              <a:gd name="connsiteY1" fmla="*/ 14423 h 547242"/>
              <a:gd name="connsiteX2" fmla="*/ 1487116 w 1487116"/>
              <a:gd name="connsiteY2" fmla="*/ 151518 h 547242"/>
              <a:gd name="connsiteX3" fmla="*/ 1486909 w 1487116"/>
              <a:gd name="connsiteY3" fmla="*/ 420011 h 547242"/>
              <a:gd name="connsiteX4" fmla="*/ 1457605 w 1487116"/>
              <a:gd name="connsiteY4" fmla="*/ 505566 h 547242"/>
              <a:gd name="connsiteX5" fmla="*/ 1350564 w 1487116"/>
              <a:gd name="connsiteY5" fmla="*/ 419076 h 547242"/>
              <a:gd name="connsiteX6" fmla="*/ 118604 w 1487116"/>
              <a:gd name="connsiteY6" fmla="*/ 422780 h 547242"/>
              <a:gd name="connsiteX7" fmla="*/ 26527 w 1487116"/>
              <a:gd name="connsiteY7" fmla="*/ 547242 h 547242"/>
              <a:gd name="connsiteX8" fmla="*/ 2010 w 1487116"/>
              <a:gd name="connsiteY8" fmla="*/ 428431 h 547242"/>
              <a:gd name="connsiteX9" fmla="*/ 0 w 1487116"/>
              <a:gd name="connsiteY9" fmla="*/ 184986 h 547242"/>
              <a:gd name="connsiteX10" fmla="*/ 174955 w 1487116"/>
              <a:gd name="connsiteY10" fmla="*/ 7445 h 547242"/>
              <a:gd name="connsiteX0" fmla="*/ 174955 w 1487116"/>
              <a:gd name="connsiteY0" fmla="*/ 7445 h 547242"/>
              <a:gd name="connsiteX1" fmla="*/ 1312161 w 1487116"/>
              <a:gd name="connsiteY1" fmla="*/ 7446 h 547242"/>
              <a:gd name="connsiteX2" fmla="*/ 1487116 w 1487116"/>
              <a:gd name="connsiteY2" fmla="*/ 151518 h 547242"/>
              <a:gd name="connsiteX3" fmla="*/ 1486909 w 1487116"/>
              <a:gd name="connsiteY3" fmla="*/ 420011 h 547242"/>
              <a:gd name="connsiteX4" fmla="*/ 1457605 w 1487116"/>
              <a:gd name="connsiteY4" fmla="*/ 505566 h 547242"/>
              <a:gd name="connsiteX5" fmla="*/ 1350564 w 1487116"/>
              <a:gd name="connsiteY5" fmla="*/ 419076 h 547242"/>
              <a:gd name="connsiteX6" fmla="*/ 118604 w 1487116"/>
              <a:gd name="connsiteY6" fmla="*/ 422780 h 547242"/>
              <a:gd name="connsiteX7" fmla="*/ 26527 w 1487116"/>
              <a:gd name="connsiteY7" fmla="*/ 547242 h 547242"/>
              <a:gd name="connsiteX8" fmla="*/ 2010 w 1487116"/>
              <a:gd name="connsiteY8" fmla="*/ 428431 h 547242"/>
              <a:gd name="connsiteX9" fmla="*/ 0 w 1487116"/>
              <a:gd name="connsiteY9" fmla="*/ 184986 h 547242"/>
              <a:gd name="connsiteX10" fmla="*/ 174955 w 1487116"/>
              <a:gd name="connsiteY10" fmla="*/ 7445 h 547242"/>
              <a:gd name="connsiteX0" fmla="*/ 174955 w 1487116"/>
              <a:gd name="connsiteY0" fmla="*/ 26136 h 565933"/>
              <a:gd name="connsiteX1" fmla="*/ 1312161 w 1487116"/>
              <a:gd name="connsiteY1" fmla="*/ 26137 h 565933"/>
              <a:gd name="connsiteX2" fmla="*/ 1487116 w 1487116"/>
              <a:gd name="connsiteY2" fmla="*/ 170209 h 565933"/>
              <a:gd name="connsiteX3" fmla="*/ 1486909 w 1487116"/>
              <a:gd name="connsiteY3" fmla="*/ 438702 h 565933"/>
              <a:gd name="connsiteX4" fmla="*/ 1457605 w 1487116"/>
              <a:gd name="connsiteY4" fmla="*/ 524257 h 565933"/>
              <a:gd name="connsiteX5" fmla="*/ 1350564 w 1487116"/>
              <a:gd name="connsiteY5" fmla="*/ 437767 h 565933"/>
              <a:gd name="connsiteX6" fmla="*/ 118604 w 1487116"/>
              <a:gd name="connsiteY6" fmla="*/ 441471 h 565933"/>
              <a:gd name="connsiteX7" fmla="*/ 26527 w 1487116"/>
              <a:gd name="connsiteY7" fmla="*/ 565933 h 565933"/>
              <a:gd name="connsiteX8" fmla="*/ 2010 w 1487116"/>
              <a:gd name="connsiteY8" fmla="*/ 447122 h 565933"/>
              <a:gd name="connsiteX9" fmla="*/ 0 w 1487116"/>
              <a:gd name="connsiteY9" fmla="*/ 203677 h 565933"/>
              <a:gd name="connsiteX10" fmla="*/ 174955 w 1487116"/>
              <a:gd name="connsiteY10" fmla="*/ 26136 h 565933"/>
              <a:gd name="connsiteX0" fmla="*/ 174955 w 1487116"/>
              <a:gd name="connsiteY0" fmla="*/ 7445 h 547242"/>
              <a:gd name="connsiteX1" fmla="*/ 1312161 w 1487116"/>
              <a:gd name="connsiteY1" fmla="*/ 7446 h 547242"/>
              <a:gd name="connsiteX2" fmla="*/ 1487116 w 1487116"/>
              <a:gd name="connsiteY2" fmla="*/ 151518 h 547242"/>
              <a:gd name="connsiteX3" fmla="*/ 1486909 w 1487116"/>
              <a:gd name="connsiteY3" fmla="*/ 420011 h 547242"/>
              <a:gd name="connsiteX4" fmla="*/ 1457605 w 1487116"/>
              <a:gd name="connsiteY4" fmla="*/ 505566 h 547242"/>
              <a:gd name="connsiteX5" fmla="*/ 1350564 w 1487116"/>
              <a:gd name="connsiteY5" fmla="*/ 419076 h 547242"/>
              <a:gd name="connsiteX6" fmla="*/ 118604 w 1487116"/>
              <a:gd name="connsiteY6" fmla="*/ 422780 h 547242"/>
              <a:gd name="connsiteX7" fmla="*/ 26527 w 1487116"/>
              <a:gd name="connsiteY7" fmla="*/ 547242 h 547242"/>
              <a:gd name="connsiteX8" fmla="*/ 2010 w 1487116"/>
              <a:gd name="connsiteY8" fmla="*/ 428431 h 547242"/>
              <a:gd name="connsiteX9" fmla="*/ 0 w 1487116"/>
              <a:gd name="connsiteY9" fmla="*/ 184986 h 547242"/>
              <a:gd name="connsiteX10" fmla="*/ 174955 w 1487116"/>
              <a:gd name="connsiteY10" fmla="*/ 7445 h 547242"/>
              <a:gd name="connsiteX0" fmla="*/ 174955 w 1487116"/>
              <a:gd name="connsiteY0" fmla="*/ 12295 h 552092"/>
              <a:gd name="connsiteX1" fmla="*/ 1312161 w 1487116"/>
              <a:gd name="connsiteY1" fmla="*/ 12296 h 552092"/>
              <a:gd name="connsiteX2" fmla="*/ 1487116 w 1487116"/>
              <a:gd name="connsiteY2" fmla="*/ 156368 h 552092"/>
              <a:gd name="connsiteX3" fmla="*/ 1486909 w 1487116"/>
              <a:gd name="connsiteY3" fmla="*/ 424861 h 552092"/>
              <a:gd name="connsiteX4" fmla="*/ 1457605 w 1487116"/>
              <a:gd name="connsiteY4" fmla="*/ 510416 h 552092"/>
              <a:gd name="connsiteX5" fmla="*/ 1350564 w 1487116"/>
              <a:gd name="connsiteY5" fmla="*/ 423926 h 552092"/>
              <a:gd name="connsiteX6" fmla="*/ 118604 w 1487116"/>
              <a:gd name="connsiteY6" fmla="*/ 427630 h 552092"/>
              <a:gd name="connsiteX7" fmla="*/ 26527 w 1487116"/>
              <a:gd name="connsiteY7" fmla="*/ 552092 h 552092"/>
              <a:gd name="connsiteX8" fmla="*/ 2010 w 1487116"/>
              <a:gd name="connsiteY8" fmla="*/ 433281 h 552092"/>
              <a:gd name="connsiteX9" fmla="*/ 0 w 1487116"/>
              <a:gd name="connsiteY9" fmla="*/ 189836 h 552092"/>
              <a:gd name="connsiteX10" fmla="*/ 174955 w 1487116"/>
              <a:gd name="connsiteY10" fmla="*/ 12295 h 552092"/>
              <a:gd name="connsiteX0" fmla="*/ 174955 w 1487116"/>
              <a:gd name="connsiteY0" fmla="*/ 11636 h 551433"/>
              <a:gd name="connsiteX1" fmla="*/ 1312161 w 1487116"/>
              <a:gd name="connsiteY1" fmla="*/ 11637 h 551433"/>
              <a:gd name="connsiteX2" fmla="*/ 1487116 w 1487116"/>
              <a:gd name="connsiteY2" fmla="*/ 155709 h 551433"/>
              <a:gd name="connsiteX3" fmla="*/ 1486909 w 1487116"/>
              <a:gd name="connsiteY3" fmla="*/ 424202 h 551433"/>
              <a:gd name="connsiteX4" fmla="*/ 1457605 w 1487116"/>
              <a:gd name="connsiteY4" fmla="*/ 509757 h 551433"/>
              <a:gd name="connsiteX5" fmla="*/ 1350564 w 1487116"/>
              <a:gd name="connsiteY5" fmla="*/ 423267 h 551433"/>
              <a:gd name="connsiteX6" fmla="*/ 118604 w 1487116"/>
              <a:gd name="connsiteY6" fmla="*/ 426971 h 551433"/>
              <a:gd name="connsiteX7" fmla="*/ 26527 w 1487116"/>
              <a:gd name="connsiteY7" fmla="*/ 551433 h 551433"/>
              <a:gd name="connsiteX8" fmla="*/ 2010 w 1487116"/>
              <a:gd name="connsiteY8" fmla="*/ 432622 h 551433"/>
              <a:gd name="connsiteX9" fmla="*/ 0 w 1487116"/>
              <a:gd name="connsiteY9" fmla="*/ 189177 h 551433"/>
              <a:gd name="connsiteX10" fmla="*/ 174955 w 1487116"/>
              <a:gd name="connsiteY10" fmla="*/ 11636 h 551433"/>
              <a:gd name="connsiteX0" fmla="*/ 174955 w 1487116"/>
              <a:gd name="connsiteY0" fmla="*/ 11636 h 551433"/>
              <a:gd name="connsiteX1" fmla="*/ 1312161 w 1487116"/>
              <a:gd name="connsiteY1" fmla="*/ 11637 h 551433"/>
              <a:gd name="connsiteX2" fmla="*/ 1487116 w 1487116"/>
              <a:gd name="connsiteY2" fmla="*/ 155709 h 551433"/>
              <a:gd name="connsiteX3" fmla="*/ 1486909 w 1487116"/>
              <a:gd name="connsiteY3" fmla="*/ 424202 h 551433"/>
              <a:gd name="connsiteX4" fmla="*/ 1457605 w 1487116"/>
              <a:gd name="connsiteY4" fmla="*/ 509757 h 551433"/>
              <a:gd name="connsiteX5" fmla="*/ 1350564 w 1487116"/>
              <a:gd name="connsiteY5" fmla="*/ 423267 h 551433"/>
              <a:gd name="connsiteX6" fmla="*/ 118604 w 1487116"/>
              <a:gd name="connsiteY6" fmla="*/ 426971 h 551433"/>
              <a:gd name="connsiteX7" fmla="*/ 26527 w 1487116"/>
              <a:gd name="connsiteY7" fmla="*/ 551433 h 551433"/>
              <a:gd name="connsiteX8" fmla="*/ 2010 w 1487116"/>
              <a:gd name="connsiteY8" fmla="*/ 432622 h 551433"/>
              <a:gd name="connsiteX9" fmla="*/ 0 w 1487116"/>
              <a:gd name="connsiteY9" fmla="*/ 189177 h 551433"/>
              <a:gd name="connsiteX10" fmla="*/ 174955 w 1487116"/>
              <a:gd name="connsiteY10" fmla="*/ 11636 h 551433"/>
              <a:gd name="connsiteX0" fmla="*/ 174955 w 1487116"/>
              <a:gd name="connsiteY0" fmla="*/ 0 h 539797"/>
              <a:gd name="connsiteX1" fmla="*/ 1312161 w 1487116"/>
              <a:gd name="connsiteY1" fmla="*/ 1 h 539797"/>
              <a:gd name="connsiteX2" fmla="*/ 1487116 w 1487116"/>
              <a:gd name="connsiteY2" fmla="*/ 144073 h 539797"/>
              <a:gd name="connsiteX3" fmla="*/ 1486909 w 1487116"/>
              <a:gd name="connsiteY3" fmla="*/ 412566 h 539797"/>
              <a:gd name="connsiteX4" fmla="*/ 1457605 w 1487116"/>
              <a:gd name="connsiteY4" fmla="*/ 498121 h 539797"/>
              <a:gd name="connsiteX5" fmla="*/ 1350564 w 1487116"/>
              <a:gd name="connsiteY5" fmla="*/ 411631 h 539797"/>
              <a:gd name="connsiteX6" fmla="*/ 118604 w 1487116"/>
              <a:gd name="connsiteY6" fmla="*/ 415335 h 539797"/>
              <a:gd name="connsiteX7" fmla="*/ 26527 w 1487116"/>
              <a:gd name="connsiteY7" fmla="*/ 539797 h 539797"/>
              <a:gd name="connsiteX8" fmla="*/ 2010 w 1487116"/>
              <a:gd name="connsiteY8" fmla="*/ 420986 h 539797"/>
              <a:gd name="connsiteX9" fmla="*/ 0 w 1487116"/>
              <a:gd name="connsiteY9" fmla="*/ 177541 h 539797"/>
              <a:gd name="connsiteX10" fmla="*/ 174955 w 1487116"/>
              <a:gd name="connsiteY10" fmla="*/ 0 h 539797"/>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81204 h 543460"/>
              <a:gd name="connsiteX10" fmla="*/ 174955 w 1487116"/>
              <a:gd name="connsiteY10" fmla="*/ 3663 h 543460"/>
              <a:gd name="connsiteX0" fmla="*/ 174955 w 1487116"/>
              <a:gd name="connsiteY0" fmla="*/ 20023 h 559820"/>
              <a:gd name="connsiteX1" fmla="*/ 1312161 w 1487116"/>
              <a:gd name="connsiteY1" fmla="*/ 20024 h 559820"/>
              <a:gd name="connsiteX2" fmla="*/ 1487116 w 1487116"/>
              <a:gd name="connsiteY2" fmla="*/ 164096 h 559820"/>
              <a:gd name="connsiteX3" fmla="*/ 1486909 w 1487116"/>
              <a:gd name="connsiteY3" fmla="*/ 432589 h 559820"/>
              <a:gd name="connsiteX4" fmla="*/ 1457605 w 1487116"/>
              <a:gd name="connsiteY4" fmla="*/ 518144 h 559820"/>
              <a:gd name="connsiteX5" fmla="*/ 1350564 w 1487116"/>
              <a:gd name="connsiteY5" fmla="*/ 431654 h 559820"/>
              <a:gd name="connsiteX6" fmla="*/ 118604 w 1487116"/>
              <a:gd name="connsiteY6" fmla="*/ 435358 h 559820"/>
              <a:gd name="connsiteX7" fmla="*/ 26527 w 1487116"/>
              <a:gd name="connsiteY7" fmla="*/ 559820 h 559820"/>
              <a:gd name="connsiteX8" fmla="*/ 2010 w 1487116"/>
              <a:gd name="connsiteY8" fmla="*/ 441009 h 559820"/>
              <a:gd name="connsiteX9" fmla="*/ 0 w 1487116"/>
              <a:gd name="connsiteY9" fmla="*/ 153501 h 559820"/>
              <a:gd name="connsiteX10" fmla="*/ 174955 w 1487116"/>
              <a:gd name="connsiteY10" fmla="*/ 20023 h 559820"/>
              <a:gd name="connsiteX0" fmla="*/ 189655 w 1501816"/>
              <a:gd name="connsiteY0" fmla="*/ 3663 h 543460"/>
              <a:gd name="connsiteX1" fmla="*/ 1326861 w 1501816"/>
              <a:gd name="connsiteY1" fmla="*/ 3664 h 543460"/>
              <a:gd name="connsiteX2" fmla="*/ 1501816 w 1501816"/>
              <a:gd name="connsiteY2" fmla="*/ 147736 h 543460"/>
              <a:gd name="connsiteX3" fmla="*/ 1501609 w 1501816"/>
              <a:gd name="connsiteY3" fmla="*/ 416229 h 543460"/>
              <a:gd name="connsiteX4" fmla="*/ 1472305 w 1501816"/>
              <a:gd name="connsiteY4" fmla="*/ 501784 h 543460"/>
              <a:gd name="connsiteX5" fmla="*/ 1365264 w 1501816"/>
              <a:gd name="connsiteY5" fmla="*/ 415294 h 543460"/>
              <a:gd name="connsiteX6" fmla="*/ 133304 w 1501816"/>
              <a:gd name="connsiteY6" fmla="*/ 418998 h 543460"/>
              <a:gd name="connsiteX7" fmla="*/ 41227 w 1501816"/>
              <a:gd name="connsiteY7" fmla="*/ 543460 h 543460"/>
              <a:gd name="connsiteX8" fmla="*/ 16710 w 1501816"/>
              <a:gd name="connsiteY8" fmla="*/ 424649 h 543460"/>
              <a:gd name="connsiteX9" fmla="*/ 14700 w 1501816"/>
              <a:gd name="connsiteY9" fmla="*/ 137141 h 543460"/>
              <a:gd name="connsiteX10" fmla="*/ 189655 w 1501816"/>
              <a:gd name="connsiteY10" fmla="*/ 3663 h 543460"/>
              <a:gd name="connsiteX0" fmla="*/ 189655 w 1501816"/>
              <a:gd name="connsiteY0" fmla="*/ 3663 h 543460"/>
              <a:gd name="connsiteX1" fmla="*/ 1326861 w 1501816"/>
              <a:gd name="connsiteY1" fmla="*/ 3664 h 543460"/>
              <a:gd name="connsiteX2" fmla="*/ 1501816 w 1501816"/>
              <a:gd name="connsiteY2" fmla="*/ 147736 h 543460"/>
              <a:gd name="connsiteX3" fmla="*/ 1501609 w 1501816"/>
              <a:gd name="connsiteY3" fmla="*/ 416229 h 543460"/>
              <a:gd name="connsiteX4" fmla="*/ 1472305 w 1501816"/>
              <a:gd name="connsiteY4" fmla="*/ 501784 h 543460"/>
              <a:gd name="connsiteX5" fmla="*/ 1365264 w 1501816"/>
              <a:gd name="connsiteY5" fmla="*/ 415294 h 543460"/>
              <a:gd name="connsiteX6" fmla="*/ 133304 w 1501816"/>
              <a:gd name="connsiteY6" fmla="*/ 418998 h 543460"/>
              <a:gd name="connsiteX7" fmla="*/ 41227 w 1501816"/>
              <a:gd name="connsiteY7" fmla="*/ 543460 h 543460"/>
              <a:gd name="connsiteX8" fmla="*/ 16710 w 1501816"/>
              <a:gd name="connsiteY8" fmla="*/ 424649 h 543460"/>
              <a:gd name="connsiteX9" fmla="*/ 14700 w 1501816"/>
              <a:gd name="connsiteY9" fmla="*/ 137141 h 543460"/>
              <a:gd name="connsiteX10" fmla="*/ 189655 w 1501816"/>
              <a:gd name="connsiteY10" fmla="*/ 3663 h 543460"/>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37141 h 543460"/>
              <a:gd name="connsiteX10" fmla="*/ 174955 w 1487116"/>
              <a:gd name="connsiteY10" fmla="*/ 3663 h 543460"/>
              <a:gd name="connsiteX0" fmla="*/ 174955 w 1487116"/>
              <a:gd name="connsiteY0" fmla="*/ 9678 h 549475"/>
              <a:gd name="connsiteX1" fmla="*/ 1312161 w 1487116"/>
              <a:gd name="connsiteY1" fmla="*/ 9679 h 549475"/>
              <a:gd name="connsiteX2" fmla="*/ 1487116 w 1487116"/>
              <a:gd name="connsiteY2" fmla="*/ 153751 h 549475"/>
              <a:gd name="connsiteX3" fmla="*/ 1486909 w 1487116"/>
              <a:gd name="connsiteY3" fmla="*/ 422244 h 549475"/>
              <a:gd name="connsiteX4" fmla="*/ 1457605 w 1487116"/>
              <a:gd name="connsiteY4" fmla="*/ 507799 h 549475"/>
              <a:gd name="connsiteX5" fmla="*/ 1350564 w 1487116"/>
              <a:gd name="connsiteY5" fmla="*/ 421309 h 549475"/>
              <a:gd name="connsiteX6" fmla="*/ 118604 w 1487116"/>
              <a:gd name="connsiteY6" fmla="*/ 425013 h 549475"/>
              <a:gd name="connsiteX7" fmla="*/ 26527 w 1487116"/>
              <a:gd name="connsiteY7" fmla="*/ 549475 h 549475"/>
              <a:gd name="connsiteX8" fmla="*/ 2010 w 1487116"/>
              <a:gd name="connsiteY8" fmla="*/ 430664 h 549475"/>
              <a:gd name="connsiteX9" fmla="*/ 0 w 1487116"/>
              <a:gd name="connsiteY9" fmla="*/ 143156 h 549475"/>
              <a:gd name="connsiteX10" fmla="*/ 174955 w 1487116"/>
              <a:gd name="connsiteY10" fmla="*/ 9678 h 549475"/>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37141 h 543460"/>
              <a:gd name="connsiteX10" fmla="*/ 174955 w 1487116"/>
              <a:gd name="connsiteY10" fmla="*/ 3663 h 543460"/>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37141 h 543460"/>
              <a:gd name="connsiteX10" fmla="*/ 174955 w 1487116"/>
              <a:gd name="connsiteY10" fmla="*/ 3663 h 543460"/>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37141 h 543460"/>
              <a:gd name="connsiteX10" fmla="*/ 174955 w 1487116"/>
              <a:gd name="connsiteY10" fmla="*/ 3663 h 543460"/>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37141 h 543460"/>
              <a:gd name="connsiteX10" fmla="*/ 174955 w 1487116"/>
              <a:gd name="connsiteY10" fmla="*/ 3663 h 543460"/>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37141 h 543460"/>
              <a:gd name="connsiteX10" fmla="*/ 174955 w 148711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16594 w 1485106"/>
              <a:gd name="connsiteY6" fmla="*/ 418998 h 543460"/>
              <a:gd name="connsiteX7" fmla="*/ 24517 w 1485106"/>
              <a:gd name="connsiteY7" fmla="*/ 543460 h 543460"/>
              <a:gd name="connsiteX8" fmla="*/ 0 w 1485106"/>
              <a:gd name="connsiteY8" fmla="*/ 424649 h 543460"/>
              <a:gd name="connsiteX9" fmla="*/ 11283 w 1485106"/>
              <a:gd name="connsiteY9" fmla="*/ 122884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16594 w 1485106"/>
              <a:gd name="connsiteY6" fmla="*/ 418998 h 543460"/>
              <a:gd name="connsiteX7" fmla="*/ 24517 w 1485106"/>
              <a:gd name="connsiteY7" fmla="*/ 543460 h 543460"/>
              <a:gd name="connsiteX8" fmla="*/ 0 w 1485106"/>
              <a:gd name="connsiteY8" fmla="*/ 424649 h 543460"/>
              <a:gd name="connsiteX9" fmla="*/ 451 w 1485106"/>
              <a:gd name="connsiteY9" fmla="*/ 116774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16594 w 1485106"/>
              <a:gd name="connsiteY6" fmla="*/ 418998 h 543460"/>
              <a:gd name="connsiteX7" fmla="*/ 24517 w 1485106"/>
              <a:gd name="connsiteY7" fmla="*/ 543460 h 543460"/>
              <a:gd name="connsiteX8" fmla="*/ 0 w 1485106"/>
              <a:gd name="connsiteY8" fmla="*/ 424649 h 543460"/>
              <a:gd name="connsiteX9" fmla="*/ 451 w 1485106"/>
              <a:gd name="connsiteY9" fmla="*/ 116774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21517 w 1485106"/>
              <a:gd name="connsiteY6" fmla="*/ 409833 h 543460"/>
              <a:gd name="connsiteX7" fmla="*/ 24517 w 1485106"/>
              <a:gd name="connsiteY7" fmla="*/ 543460 h 543460"/>
              <a:gd name="connsiteX8" fmla="*/ 0 w 1485106"/>
              <a:gd name="connsiteY8" fmla="*/ 424649 h 543460"/>
              <a:gd name="connsiteX9" fmla="*/ 451 w 1485106"/>
              <a:gd name="connsiteY9" fmla="*/ 116774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34318 w 1485106"/>
              <a:gd name="connsiteY6" fmla="*/ 410852 h 543460"/>
              <a:gd name="connsiteX7" fmla="*/ 24517 w 1485106"/>
              <a:gd name="connsiteY7" fmla="*/ 543460 h 543460"/>
              <a:gd name="connsiteX8" fmla="*/ 0 w 1485106"/>
              <a:gd name="connsiteY8" fmla="*/ 424649 h 543460"/>
              <a:gd name="connsiteX9" fmla="*/ 451 w 1485106"/>
              <a:gd name="connsiteY9" fmla="*/ 116774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451 w 1485106"/>
              <a:gd name="connsiteY9" fmla="*/ 116774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9806 w 1485106"/>
              <a:gd name="connsiteY9" fmla="*/ 128994 h 543460"/>
              <a:gd name="connsiteX10" fmla="*/ 172945 w 1485106"/>
              <a:gd name="connsiteY10" fmla="*/ 3663 h 543460"/>
              <a:gd name="connsiteX0" fmla="*/ 174121 w 1486282"/>
              <a:gd name="connsiteY0" fmla="*/ 3663 h 543460"/>
              <a:gd name="connsiteX1" fmla="*/ 1311327 w 1486282"/>
              <a:gd name="connsiteY1" fmla="*/ 3664 h 543460"/>
              <a:gd name="connsiteX2" fmla="*/ 1486282 w 1486282"/>
              <a:gd name="connsiteY2" fmla="*/ 147736 h 543460"/>
              <a:gd name="connsiteX3" fmla="*/ 1486075 w 1486282"/>
              <a:gd name="connsiteY3" fmla="*/ 416229 h 543460"/>
              <a:gd name="connsiteX4" fmla="*/ 1456771 w 1486282"/>
              <a:gd name="connsiteY4" fmla="*/ 501784 h 543460"/>
              <a:gd name="connsiteX5" fmla="*/ 1349730 w 1486282"/>
              <a:gd name="connsiteY5" fmla="*/ 415294 h 543460"/>
              <a:gd name="connsiteX6" fmla="*/ 179806 w 1486282"/>
              <a:gd name="connsiteY6" fmla="*/ 403724 h 543460"/>
              <a:gd name="connsiteX7" fmla="*/ 25693 w 1486282"/>
              <a:gd name="connsiteY7" fmla="*/ 543460 h 543460"/>
              <a:gd name="connsiteX8" fmla="*/ 1176 w 1486282"/>
              <a:gd name="connsiteY8" fmla="*/ 424649 h 543460"/>
              <a:gd name="connsiteX9" fmla="*/ 150 w 1486282"/>
              <a:gd name="connsiteY9" fmla="*/ 131031 h 543460"/>
              <a:gd name="connsiteX10" fmla="*/ 174121 w 1486282"/>
              <a:gd name="connsiteY10" fmla="*/ 3663 h 543460"/>
              <a:gd name="connsiteX0" fmla="*/ 176583 w 1488744"/>
              <a:gd name="connsiteY0" fmla="*/ 3663 h 543460"/>
              <a:gd name="connsiteX1" fmla="*/ 1313789 w 1488744"/>
              <a:gd name="connsiteY1" fmla="*/ 3664 h 543460"/>
              <a:gd name="connsiteX2" fmla="*/ 1488744 w 1488744"/>
              <a:gd name="connsiteY2" fmla="*/ 147736 h 543460"/>
              <a:gd name="connsiteX3" fmla="*/ 1488537 w 1488744"/>
              <a:gd name="connsiteY3" fmla="*/ 416229 h 543460"/>
              <a:gd name="connsiteX4" fmla="*/ 1459233 w 1488744"/>
              <a:gd name="connsiteY4" fmla="*/ 501784 h 543460"/>
              <a:gd name="connsiteX5" fmla="*/ 1352192 w 1488744"/>
              <a:gd name="connsiteY5" fmla="*/ 415294 h 543460"/>
              <a:gd name="connsiteX6" fmla="*/ 182268 w 1488744"/>
              <a:gd name="connsiteY6" fmla="*/ 403724 h 543460"/>
              <a:gd name="connsiteX7" fmla="*/ 28155 w 1488744"/>
              <a:gd name="connsiteY7" fmla="*/ 543460 h 543460"/>
              <a:gd name="connsiteX8" fmla="*/ 3638 w 1488744"/>
              <a:gd name="connsiteY8" fmla="*/ 424649 h 543460"/>
              <a:gd name="connsiteX9" fmla="*/ 2612 w 1488744"/>
              <a:gd name="connsiteY9" fmla="*/ 131031 h 543460"/>
              <a:gd name="connsiteX10" fmla="*/ 176583 w 1488744"/>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10298 w 1485106"/>
              <a:gd name="connsiteY9" fmla="*/ 126958 h 543460"/>
              <a:gd name="connsiteX10" fmla="*/ 172945 w 1485106"/>
              <a:gd name="connsiteY10" fmla="*/ 3663 h 543460"/>
              <a:gd name="connsiteX0" fmla="*/ 178060 w 1490221"/>
              <a:gd name="connsiteY0" fmla="*/ 3663 h 543460"/>
              <a:gd name="connsiteX1" fmla="*/ 1315266 w 1490221"/>
              <a:gd name="connsiteY1" fmla="*/ 3664 h 543460"/>
              <a:gd name="connsiteX2" fmla="*/ 1490221 w 1490221"/>
              <a:gd name="connsiteY2" fmla="*/ 147736 h 543460"/>
              <a:gd name="connsiteX3" fmla="*/ 1490014 w 1490221"/>
              <a:gd name="connsiteY3" fmla="*/ 416229 h 543460"/>
              <a:gd name="connsiteX4" fmla="*/ 1460710 w 1490221"/>
              <a:gd name="connsiteY4" fmla="*/ 501784 h 543460"/>
              <a:gd name="connsiteX5" fmla="*/ 1353669 w 1490221"/>
              <a:gd name="connsiteY5" fmla="*/ 415294 h 543460"/>
              <a:gd name="connsiteX6" fmla="*/ 183745 w 1490221"/>
              <a:gd name="connsiteY6" fmla="*/ 403724 h 543460"/>
              <a:gd name="connsiteX7" fmla="*/ 29632 w 1490221"/>
              <a:gd name="connsiteY7" fmla="*/ 543460 h 543460"/>
              <a:gd name="connsiteX8" fmla="*/ 5115 w 1490221"/>
              <a:gd name="connsiteY8" fmla="*/ 424649 h 543460"/>
              <a:gd name="connsiteX9" fmla="*/ 2612 w 1490221"/>
              <a:gd name="connsiteY9" fmla="*/ 122885 h 543460"/>
              <a:gd name="connsiteX10" fmla="*/ 178060 w 1490221"/>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6852 w 1485106"/>
              <a:gd name="connsiteY9" fmla="*/ 110665 h 543460"/>
              <a:gd name="connsiteX10" fmla="*/ 172945 w 1485106"/>
              <a:gd name="connsiteY10" fmla="*/ 3663 h 543460"/>
              <a:gd name="connsiteX0" fmla="*/ 175598 w 1487759"/>
              <a:gd name="connsiteY0" fmla="*/ 3663 h 543460"/>
              <a:gd name="connsiteX1" fmla="*/ 1312804 w 1487759"/>
              <a:gd name="connsiteY1" fmla="*/ 3664 h 543460"/>
              <a:gd name="connsiteX2" fmla="*/ 1487759 w 1487759"/>
              <a:gd name="connsiteY2" fmla="*/ 147736 h 543460"/>
              <a:gd name="connsiteX3" fmla="*/ 1487552 w 1487759"/>
              <a:gd name="connsiteY3" fmla="*/ 416229 h 543460"/>
              <a:gd name="connsiteX4" fmla="*/ 1458248 w 1487759"/>
              <a:gd name="connsiteY4" fmla="*/ 501784 h 543460"/>
              <a:gd name="connsiteX5" fmla="*/ 1351207 w 1487759"/>
              <a:gd name="connsiteY5" fmla="*/ 415294 h 543460"/>
              <a:gd name="connsiteX6" fmla="*/ 181283 w 1487759"/>
              <a:gd name="connsiteY6" fmla="*/ 403724 h 543460"/>
              <a:gd name="connsiteX7" fmla="*/ 27170 w 1487759"/>
              <a:gd name="connsiteY7" fmla="*/ 543460 h 543460"/>
              <a:gd name="connsiteX8" fmla="*/ 2653 w 1487759"/>
              <a:gd name="connsiteY8" fmla="*/ 424649 h 543460"/>
              <a:gd name="connsiteX9" fmla="*/ 2612 w 1487759"/>
              <a:gd name="connsiteY9" fmla="*/ 119321 h 543460"/>
              <a:gd name="connsiteX10" fmla="*/ 175598 w 1487759"/>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9314 w 1485106"/>
              <a:gd name="connsiteY9" fmla="*/ 121867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6852 w 1485106"/>
              <a:gd name="connsiteY9" fmla="*/ 99464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6852 w 1485106"/>
              <a:gd name="connsiteY9" fmla="*/ 99464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12268 w 1485106"/>
              <a:gd name="connsiteY9" fmla="*/ 124413 h 543460"/>
              <a:gd name="connsiteX10" fmla="*/ 172945 w 1485106"/>
              <a:gd name="connsiteY10" fmla="*/ 3663 h 543460"/>
              <a:gd name="connsiteX0" fmla="*/ 174121 w 1486282"/>
              <a:gd name="connsiteY0" fmla="*/ 3663 h 543460"/>
              <a:gd name="connsiteX1" fmla="*/ 1311327 w 1486282"/>
              <a:gd name="connsiteY1" fmla="*/ 3664 h 543460"/>
              <a:gd name="connsiteX2" fmla="*/ 1486282 w 1486282"/>
              <a:gd name="connsiteY2" fmla="*/ 147736 h 543460"/>
              <a:gd name="connsiteX3" fmla="*/ 1486075 w 1486282"/>
              <a:gd name="connsiteY3" fmla="*/ 416229 h 543460"/>
              <a:gd name="connsiteX4" fmla="*/ 1456771 w 1486282"/>
              <a:gd name="connsiteY4" fmla="*/ 501784 h 543460"/>
              <a:gd name="connsiteX5" fmla="*/ 1349730 w 1486282"/>
              <a:gd name="connsiteY5" fmla="*/ 415294 h 543460"/>
              <a:gd name="connsiteX6" fmla="*/ 179806 w 1486282"/>
              <a:gd name="connsiteY6" fmla="*/ 403724 h 543460"/>
              <a:gd name="connsiteX7" fmla="*/ 25693 w 1486282"/>
              <a:gd name="connsiteY7" fmla="*/ 543460 h 543460"/>
              <a:gd name="connsiteX8" fmla="*/ 1176 w 1486282"/>
              <a:gd name="connsiteY8" fmla="*/ 424649 h 543460"/>
              <a:gd name="connsiteX9" fmla="*/ 2612 w 1486282"/>
              <a:gd name="connsiteY9" fmla="*/ 112193 h 543460"/>
              <a:gd name="connsiteX10" fmla="*/ 174121 w 1486282"/>
              <a:gd name="connsiteY10" fmla="*/ 3663 h 543460"/>
              <a:gd name="connsiteX0" fmla="*/ 174121 w 1486282"/>
              <a:gd name="connsiteY0" fmla="*/ 3663 h 543460"/>
              <a:gd name="connsiteX1" fmla="*/ 1311327 w 1486282"/>
              <a:gd name="connsiteY1" fmla="*/ 3664 h 543460"/>
              <a:gd name="connsiteX2" fmla="*/ 1486282 w 1486282"/>
              <a:gd name="connsiteY2" fmla="*/ 147736 h 543460"/>
              <a:gd name="connsiteX3" fmla="*/ 1486075 w 1486282"/>
              <a:gd name="connsiteY3" fmla="*/ 416229 h 543460"/>
              <a:gd name="connsiteX4" fmla="*/ 1456771 w 1486282"/>
              <a:gd name="connsiteY4" fmla="*/ 501784 h 543460"/>
              <a:gd name="connsiteX5" fmla="*/ 1349730 w 1486282"/>
              <a:gd name="connsiteY5" fmla="*/ 415294 h 543460"/>
              <a:gd name="connsiteX6" fmla="*/ 179806 w 1486282"/>
              <a:gd name="connsiteY6" fmla="*/ 403724 h 543460"/>
              <a:gd name="connsiteX7" fmla="*/ 25693 w 1486282"/>
              <a:gd name="connsiteY7" fmla="*/ 543460 h 543460"/>
              <a:gd name="connsiteX8" fmla="*/ 1176 w 1486282"/>
              <a:gd name="connsiteY8" fmla="*/ 424649 h 543460"/>
              <a:gd name="connsiteX9" fmla="*/ 2612 w 1486282"/>
              <a:gd name="connsiteY9" fmla="*/ 112193 h 543460"/>
              <a:gd name="connsiteX10" fmla="*/ 174121 w 1486282"/>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2913 w 1485106"/>
              <a:gd name="connsiteY9" fmla="*/ 137142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2913 w 1485106"/>
              <a:gd name="connsiteY9" fmla="*/ 137142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2913 w 1485106"/>
              <a:gd name="connsiteY9" fmla="*/ 137142 h 543460"/>
              <a:gd name="connsiteX10" fmla="*/ 172945 w 1485106"/>
              <a:gd name="connsiteY10" fmla="*/ 3663 h 543460"/>
              <a:gd name="connsiteX0" fmla="*/ 172945 w 1486127"/>
              <a:gd name="connsiteY0" fmla="*/ 0 h 539797"/>
              <a:gd name="connsiteX1" fmla="*/ 1310151 w 1486127"/>
              <a:gd name="connsiteY1" fmla="*/ 1 h 539797"/>
              <a:gd name="connsiteX2" fmla="*/ 1485106 w 1486127"/>
              <a:gd name="connsiteY2" fmla="*/ 144073 h 539797"/>
              <a:gd name="connsiteX3" fmla="*/ 1484899 w 1486127"/>
              <a:gd name="connsiteY3" fmla="*/ 412566 h 539797"/>
              <a:gd name="connsiteX4" fmla="*/ 1455595 w 1486127"/>
              <a:gd name="connsiteY4" fmla="*/ 498121 h 539797"/>
              <a:gd name="connsiteX5" fmla="*/ 1348554 w 1486127"/>
              <a:gd name="connsiteY5" fmla="*/ 411631 h 539797"/>
              <a:gd name="connsiteX6" fmla="*/ 178630 w 1486127"/>
              <a:gd name="connsiteY6" fmla="*/ 400061 h 539797"/>
              <a:gd name="connsiteX7" fmla="*/ 24517 w 1486127"/>
              <a:gd name="connsiteY7" fmla="*/ 539797 h 539797"/>
              <a:gd name="connsiteX8" fmla="*/ 0 w 1486127"/>
              <a:gd name="connsiteY8" fmla="*/ 420986 h 539797"/>
              <a:gd name="connsiteX9" fmla="*/ 2913 w 1486127"/>
              <a:gd name="connsiteY9" fmla="*/ 133479 h 539797"/>
              <a:gd name="connsiteX10" fmla="*/ 172945 w 1486127"/>
              <a:gd name="connsiteY10" fmla="*/ 0 h 539797"/>
              <a:gd name="connsiteX0" fmla="*/ 172945 w 1485106"/>
              <a:gd name="connsiteY0" fmla="*/ 0 h 539797"/>
              <a:gd name="connsiteX1" fmla="*/ 1284549 w 1485106"/>
              <a:gd name="connsiteY1" fmla="*/ 510 h 539797"/>
              <a:gd name="connsiteX2" fmla="*/ 1485106 w 1485106"/>
              <a:gd name="connsiteY2" fmla="*/ 144073 h 539797"/>
              <a:gd name="connsiteX3" fmla="*/ 1484899 w 1485106"/>
              <a:gd name="connsiteY3" fmla="*/ 412566 h 539797"/>
              <a:gd name="connsiteX4" fmla="*/ 1455595 w 1485106"/>
              <a:gd name="connsiteY4" fmla="*/ 498121 h 539797"/>
              <a:gd name="connsiteX5" fmla="*/ 1348554 w 1485106"/>
              <a:gd name="connsiteY5" fmla="*/ 411631 h 539797"/>
              <a:gd name="connsiteX6" fmla="*/ 178630 w 1485106"/>
              <a:gd name="connsiteY6" fmla="*/ 400061 h 539797"/>
              <a:gd name="connsiteX7" fmla="*/ 24517 w 1485106"/>
              <a:gd name="connsiteY7" fmla="*/ 539797 h 539797"/>
              <a:gd name="connsiteX8" fmla="*/ 0 w 1485106"/>
              <a:gd name="connsiteY8" fmla="*/ 420986 h 539797"/>
              <a:gd name="connsiteX9" fmla="*/ 2913 w 1485106"/>
              <a:gd name="connsiteY9" fmla="*/ 133479 h 539797"/>
              <a:gd name="connsiteX10" fmla="*/ 172945 w 1485106"/>
              <a:gd name="connsiteY10" fmla="*/ 0 h 539797"/>
              <a:gd name="connsiteX0" fmla="*/ 172945 w 1485106"/>
              <a:gd name="connsiteY0" fmla="*/ 0 h 539797"/>
              <a:gd name="connsiteX1" fmla="*/ 1284549 w 1485106"/>
              <a:gd name="connsiteY1" fmla="*/ 510 h 539797"/>
              <a:gd name="connsiteX2" fmla="*/ 1485106 w 1485106"/>
              <a:gd name="connsiteY2" fmla="*/ 144073 h 539797"/>
              <a:gd name="connsiteX3" fmla="*/ 1484899 w 1485106"/>
              <a:gd name="connsiteY3" fmla="*/ 412566 h 539797"/>
              <a:gd name="connsiteX4" fmla="*/ 1455595 w 1485106"/>
              <a:gd name="connsiteY4" fmla="*/ 498121 h 539797"/>
              <a:gd name="connsiteX5" fmla="*/ 1348554 w 1485106"/>
              <a:gd name="connsiteY5" fmla="*/ 411631 h 539797"/>
              <a:gd name="connsiteX6" fmla="*/ 178630 w 1485106"/>
              <a:gd name="connsiteY6" fmla="*/ 400061 h 539797"/>
              <a:gd name="connsiteX7" fmla="*/ 24517 w 1485106"/>
              <a:gd name="connsiteY7" fmla="*/ 539797 h 539797"/>
              <a:gd name="connsiteX8" fmla="*/ 0 w 1485106"/>
              <a:gd name="connsiteY8" fmla="*/ 420986 h 539797"/>
              <a:gd name="connsiteX9" fmla="*/ 2913 w 1485106"/>
              <a:gd name="connsiteY9" fmla="*/ 133479 h 539797"/>
              <a:gd name="connsiteX10" fmla="*/ 172945 w 1485106"/>
              <a:gd name="connsiteY10" fmla="*/ 0 h 539797"/>
              <a:gd name="connsiteX0" fmla="*/ 177708 w 1489869"/>
              <a:gd name="connsiteY0" fmla="*/ 0 h 539797"/>
              <a:gd name="connsiteX1" fmla="*/ 1289312 w 1489869"/>
              <a:gd name="connsiteY1" fmla="*/ 510 h 539797"/>
              <a:gd name="connsiteX2" fmla="*/ 1489869 w 1489869"/>
              <a:gd name="connsiteY2" fmla="*/ 144073 h 539797"/>
              <a:gd name="connsiteX3" fmla="*/ 1489662 w 1489869"/>
              <a:gd name="connsiteY3" fmla="*/ 412566 h 539797"/>
              <a:gd name="connsiteX4" fmla="*/ 1460358 w 1489869"/>
              <a:gd name="connsiteY4" fmla="*/ 498121 h 539797"/>
              <a:gd name="connsiteX5" fmla="*/ 1353317 w 1489869"/>
              <a:gd name="connsiteY5" fmla="*/ 411631 h 539797"/>
              <a:gd name="connsiteX6" fmla="*/ 183393 w 1489869"/>
              <a:gd name="connsiteY6" fmla="*/ 400061 h 539797"/>
              <a:gd name="connsiteX7" fmla="*/ 29280 w 1489869"/>
              <a:gd name="connsiteY7" fmla="*/ 539797 h 539797"/>
              <a:gd name="connsiteX8" fmla="*/ 4763 w 1489869"/>
              <a:gd name="connsiteY8" fmla="*/ 420986 h 539797"/>
              <a:gd name="connsiteX9" fmla="*/ 7676 w 1489869"/>
              <a:gd name="connsiteY9" fmla="*/ 133479 h 539797"/>
              <a:gd name="connsiteX10" fmla="*/ 177708 w 1489869"/>
              <a:gd name="connsiteY10" fmla="*/ 0 h 539797"/>
              <a:gd name="connsiteX0" fmla="*/ 172945 w 1485106"/>
              <a:gd name="connsiteY0" fmla="*/ 0 h 539797"/>
              <a:gd name="connsiteX1" fmla="*/ 1284549 w 1485106"/>
              <a:gd name="connsiteY1" fmla="*/ 510 h 539797"/>
              <a:gd name="connsiteX2" fmla="*/ 1485106 w 1485106"/>
              <a:gd name="connsiteY2" fmla="*/ 144073 h 539797"/>
              <a:gd name="connsiteX3" fmla="*/ 1484899 w 1485106"/>
              <a:gd name="connsiteY3" fmla="*/ 412566 h 539797"/>
              <a:gd name="connsiteX4" fmla="*/ 1455595 w 1485106"/>
              <a:gd name="connsiteY4" fmla="*/ 498121 h 539797"/>
              <a:gd name="connsiteX5" fmla="*/ 1348554 w 1485106"/>
              <a:gd name="connsiteY5" fmla="*/ 411631 h 539797"/>
              <a:gd name="connsiteX6" fmla="*/ 178630 w 1485106"/>
              <a:gd name="connsiteY6" fmla="*/ 400061 h 539797"/>
              <a:gd name="connsiteX7" fmla="*/ 24517 w 1485106"/>
              <a:gd name="connsiteY7" fmla="*/ 539797 h 539797"/>
              <a:gd name="connsiteX8" fmla="*/ 0 w 1485106"/>
              <a:gd name="connsiteY8" fmla="*/ 420986 h 539797"/>
              <a:gd name="connsiteX9" fmla="*/ 2913 w 1485106"/>
              <a:gd name="connsiteY9" fmla="*/ 133479 h 539797"/>
              <a:gd name="connsiteX10" fmla="*/ 172945 w 1485106"/>
              <a:gd name="connsiteY10" fmla="*/ 0 h 539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5106" h="539797">
                <a:moveTo>
                  <a:pt x="172945" y="0"/>
                </a:moveTo>
                <a:lnTo>
                  <a:pt x="1284549" y="510"/>
                </a:lnTo>
                <a:cubicBezTo>
                  <a:pt x="1460525" y="5502"/>
                  <a:pt x="1483322" y="40459"/>
                  <a:pt x="1485106" y="144073"/>
                </a:cubicBezTo>
                <a:lnTo>
                  <a:pt x="1484899" y="412566"/>
                </a:lnTo>
                <a:cubicBezTo>
                  <a:pt x="1484249" y="472041"/>
                  <a:pt x="1478319" y="498277"/>
                  <a:pt x="1455595" y="498121"/>
                </a:cubicBezTo>
                <a:cubicBezTo>
                  <a:pt x="1465288" y="447291"/>
                  <a:pt x="1464805" y="416536"/>
                  <a:pt x="1348554" y="411631"/>
                </a:cubicBezTo>
                <a:lnTo>
                  <a:pt x="178630" y="400061"/>
                </a:lnTo>
                <a:cubicBezTo>
                  <a:pt x="134097" y="406938"/>
                  <a:pt x="20218" y="381755"/>
                  <a:pt x="24517" y="539797"/>
                </a:cubicBezTo>
                <a:cubicBezTo>
                  <a:pt x="7081" y="525615"/>
                  <a:pt x="0" y="485728"/>
                  <a:pt x="0" y="420986"/>
                </a:cubicBezTo>
                <a:lnTo>
                  <a:pt x="2913" y="133479"/>
                </a:lnTo>
                <a:cubicBezTo>
                  <a:pt x="10500" y="37038"/>
                  <a:pt x="46764" y="6263"/>
                  <a:pt x="172945" y="0"/>
                </a:cubicBezTo>
                <a:close/>
              </a:path>
            </a:pathLst>
          </a:custGeom>
          <a:gradFill flip="none" rotWithShape="1">
            <a:gsLst>
              <a:gs pos="0">
                <a:srgbClr val="01AF01">
                  <a:lumMod val="60000"/>
                  <a:lumOff val="40000"/>
                </a:srgbClr>
              </a:gs>
              <a:gs pos="50000">
                <a:srgbClr val="01AF01"/>
              </a:gs>
              <a:gs pos="100000">
                <a:srgbClr val="01AF01">
                  <a:lumMod val="50000"/>
                </a:srgbClr>
              </a:gs>
            </a:gsLst>
            <a:path path="circle">
              <a:fillToRect l="50000" t="50000" r="50000" b="50000"/>
            </a:path>
            <a:tileRect/>
          </a:gradFill>
          <a:ln>
            <a:noFill/>
          </a:ln>
          <a:effectLst>
            <a:outerShdw blurRad="50800" dist="38100" dir="5400000" algn="br" rotWithShape="0">
              <a:srgbClr val="000000">
                <a:alpha val="35000"/>
              </a:srgbClr>
            </a:outerShdw>
          </a:effectLst>
          <a:scene3d>
            <a:camera prst="orthographicFront">
              <a:rot lat="0" lon="0" rev="0"/>
            </a:camera>
            <a:lightRig rig="glow" dir="l">
              <a:rot lat="0" lon="0" rev="4200000"/>
            </a:lightRig>
          </a:scene3d>
          <a:sp3d prstMaterial="metal">
            <a:bevelT w="101600" h="101600"/>
            <a:contourClr>
              <a:sysClr val="windowText" lastClr="000000"/>
            </a:contourClr>
          </a:sp3d>
        </p:spPr>
        <p:txBody>
          <a:bodyPr lIns="0" tIns="0" rIns="0" bIns="274320" anchor="ctr"/>
          <a:lstStyle/>
          <a:p>
            <a:pPr algn="ctr" fontAlgn="auto">
              <a:spcBef>
                <a:spcPts val="0"/>
              </a:spcBef>
              <a:spcAft>
                <a:spcPts val="0"/>
              </a:spcAft>
              <a:defRPr/>
            </a:pPr>
            <a:endParaRPr lang="en-US" altLang="en-US" sz="3600" b="1" i="1" kern="0" dirty="0">
              <a:solidFill>
                <a:srgbClr val="FFFFFF"/>
              </a:solidFill>
              <a:effectLst>
                <a:glow rad="101600">
                  <a:srgbClr val="01AF01">
                    <a:lumMod val="75000"/>
                    <a:alpha val="60000"/>
                  </a:srgbClr>
                </a:glow>
              </a:effectLst>
              <a:latin typeface="Calibri"/>
            </a:endParaRPr>
          </a:p>
        </p:txBody>
      </p:sp>
      <p:sp>
        <p:nvSpPr>
          <p:cNvPr id="9" name="Rounded Rectangle 4"/>
          <p:cNvSpPr/>
          <p:nvPr/>
        </p:nvSpPr>
        <p:spPr>
          <a:xfrm>
            <a:off x="539552" y="1340768"/>
            <a:ext cx="7920880" cy="585604"/>
          </a:xfrm>
          <a:prstGeom prst="rect">
            <a:avLst/>
          </a:prstGeom>
          <a:noFill/>
          <a:scene3d>
            <a:camera prst="orthographicFront"/>
            <a:lightRig rig="threePt" dir="t"/>
          </a:scene3d>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60960" tIns="60960" rIns="60960" bIns="60960" spcCol="1270" anchor="ctr"/>
          <a:lstStyle/>
          <a:p>
            <a:pPr defTabSz="711200">
              <a:lnSpc>
                <a:spcPct val="90000"/>
              </a:lnSpc>
              <a:spcAft>
                <a:spcPct val="35000"/>
              </a:spcAft>
              <a:defRPr/>
            </a:pPr>
            <a:r>
              <a:rPr lang="en-US" sz="3200" b="1" dirty="0">
                <a:solidFill>
                  <a:schemeClr val="bg1"/>
                </a:solidFill>
                <a:latin typeface="Trebuchet MS" pitchFamily="34" charset="0"/>
              </a:rPr>
              <a:t>PELAPORAN TAHAP PENGUASAAN MURID</a:t>
            </a:r>
          </a:p>
          <a:p>
            <a:pPr algn="ctr" defTabSz="711200">
              <a:lnSpc>
                <a:spcPct val="90000"/>
              </a:lnSpc>
              <a:spcAft>
                <a:spcPct val="35000"/>
              </a:spcAft>
              <a:defRPr/>
            </a:pPr>
            <a:endParaRPr lang="en-US" sz="1400" dirty="0"/>
          </a:p>
        </p:txBody>
      </p:sp>
      <p:sp>
        <p:nvSpPr>
          <p:cNvPr id="10" name="Rounded Rectangle 9"/>
          <p:cNvSpPr/>
          <p:nvPr/>
        </p:nvSpPr>
        <p:spPr bwMode="gray">
          <a:xfrm>
            <a:off x="899592" y="1916832"/>
            <a:ext cx="7128792" cy="4320480"/>
          </a:xfrm>
          <a:prstGeom prst="roundRect">
            <a:avLst>
              <a:gd name="adj" fmla="val 10861"/>
            </a:avLst>
          </a:prstGeom>
          <a:solidFill>
            <a:schemeClr val="bg2"/>
          </a:solidFill>
          <a:ln w="12700" cap="flat" cmpd="sng" algn="ctr">
            <a:solidFill>
              <a:srgbClr val="ADB2B7"/>
            </a:solidFill>
            <a:prstDash val="solid"/>
          </a:ln>
          <a:effectLst>
            <a:reflection blurRad="6350" stA="50000" endA="300" endPos="38500" dist="50800" dir="5400000" sy="-100000" algn="bl" rotWithShape="0"/>
          </a:effectLst>
          <a:scene3d>
            <a:camera prst="orthographicFront">
              <a:rot lat="0" lon="0" rev="0"/>
            </a:camera>
            <a:lightRig rig="balanced" dir="t">
              <a:rot lat="0" lon="0" rev="21594000"/>
            </a:lightRig>
          </a:scene3d>
          <a:sp3d prstMaterial="plastic">
            <a:bevelT w="190500" h="196850"/>
          </a:sp3d>
        </p:spPr>
        <p:txBody>
          <a:bodyPr anchor="ctr"/>
          <a:lstStyle/>
          <a:p>
            <a:pPr algn="ctr" fontAlgn="auto">
              <a:spcBef>
                <a:spcPts val="0"/>
              </a:spcBef>
              <a:spcAft>
                <a:spcPts val="0"/>
              </a:spcAft>
              <a:defRPr/>
            </a:pPr>
            <a:endParaRPr lang="en-US" kern="0">
              <a:solidFill>
                <a:sysClr val="window" lastClr="FFFFFF"/>
              </a:solidFill>
              <a:latin typeface="Calibri"/>
            </a:endParaRPr>
          </a:p>
        </p:txBody>
      </p:sp>
      <p:sp>
        <p:nvSpPr>
          <p:cNvPr id="70665" name="TextBox 2"/>
          <p:cNvSpPr txBox="1">
            <a:spLocks noChangeArrowheads="1"/>
          </p:cNvSpPr>
          <p:nvPr/>
        </p:nvSpPr>
        <p:spPr bwMode="auto">
          <a:xfrm>
            <a:off x="1042988" y="2420938"/>
            <a:ext cx="6842125" cy="3478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buFont typeface="Arial" charset="0"/>
              <a:buChar char="•"/>
            </a:pPr>
            <a:r>
              <a:rPr lang="en-US" sz="2000" b="1">
                <a:latin typeface="Trebuchet MS" pitchFamily="34" charset="0"/>
              </a:rPr>
              <a:t>TIDAK SECARA  DALAM TALIAN</a:t>
            </a:r>
          </a:p>
          <a:p>
            <a:pPr eaLnBrk="1" hangingPunct="1"/>
            <a:endParaRPr lang="en-US" sz="2000" b="1">
              <a:latin typeface="Trebuchet MS" pitchFamily="34" charset="0"/>
            </a:endParaRPr>
          </a:p>
          <a:p>
            <a:pPr eaLnBrk="1" hangingPunct="1">
              <a:buFont typeface="Arial" charset="0"/>
              <a:buChar char="•"/>
            </a:pPr>
            <a:r>
              <a:rPr lang="en-US" sz="2000" b="1">
                <a:latin typeface="Trebuchet MS" pitchFamily="34" charset="0"/>
              </a:rPr>
              <a:t>MENGGUNAKAN APLIKASI MS EXCEL</a:t>
            </a:r>
          </a:p>
          <a:p>
            <a:pPr eaLnBrk="1" hangingPunct="1"/>
            <a:endParaRPr lang="en-US" sz="2000" b="1">
              <a:latin typeface="Trebuchet MS" pitchFamily="34" charset="0"/>
            </a:endParaRPr>
          </a:p>
          <a:p>
            <a:pPr eaLnBrk="1" hangingPunct="1">
              <a:buFont typeface="Arial" charset="0"/>
              <a:buChar char="•"/>
            </a:pPr>
            <a:r>
              <a:rPr lang="en-US" sz="2000" b="1">
                <a:latin typeface="Trebuchet MS" pitchFamily="34" charset="0"/>
              </a:rPr>
              <a:t>GURU PERLU MEMBUAT PENTAKSIRAN APABILA </a:t>
            </a:r>
            <a:r>
              <a:rPr lang="en-US" sz="2000" b="1">
                <a:solidFill>
                  <a:srgbClr val="FF0000"/>
                </a:solidFill>
                <a:latin typeface="Trebuchet MS" pitchFamily="34" charset="0"/>
              </a:rPr>
              <a:t>LENGKAP MENGAJAR </a:t>
            </a:r>
            <a:r>
              <a:rPr lang="en-US" sz="2000" b="1">
                <a:latin typeface="Trebuchet MS" pitchFamily="34" charset="0"/>
              </a:rPr>
              <a:t>SATU KELOMPOK STANDARD KANDUNGAN DAN PEMBELAJARAN</a:t>
            </a:r>
          </a:p>
          <a:p>
            <a:pPr eaLnBrk="1" hangingPunct="1"/>
            <a:endParaRPr lang="en-US" sz="2000" b="1">
              <a:latin typeface="Trebuchet MS" pitchFamily="34" charset="0"/>
            </a:endParaRPr>
          </a:p>
          <a:p>
            <a:pPr eaLnBrk="1" hangingPunct="1">
              <a:buFont typeface="Arial" charset="0"/>
              <a:buChar char="•"/>
            </a:pPr>
            <a:r>
              <a:rPr lang="en-US" sz="2000" b="1">
                <a:latin typeface="Trebuchet MS" pitchFamily="34" charset="0"/>
              </a:rPr>
              <a:t>REKOD DISIMPAN DI SEKOLAH UNTUK:</a:t>
            </a:r>
          </a:p>
          <a:p>
            <a:pPr eaLnBrk="1" hangingPunct="1"/>
            <a:r>
              <a:rPr lang="en-US" sz="2000" b="1">
                <a:latin typeface="Trebuchet MS" pitchFamily="34" charset="0"/>
              </a:rPr>
              <a:t>     -  TINDAK SUSUL</a:t>
            </a:r>
          </a:p>
          <a:p>
            <a:pPr eaLnBrk="1" hangingPunct="1"/>
            <a:r>
              <a:rPr lang="en-US" sz="2000" b="1">
                <a:latin typeface="Trebuchet MS" pitchFamily="34" charset="0"/>
              </a:rPr>
              <a:t>     -  PELAPORAN KEPADA PIHAK BERKEPENTINGAN</a:t>
            </a:r>
          </a:p>
        </p:txBody>
      </p:sp>
    </p:spTree>
  </p:cSld>
  <p:clrMapOvr>
    <a:masterClrMapping/>
  </p:clrMapOvr>
  <p:transition spd="slow">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895600"/>
            <a:ext cx="5961856" cy="792088"/>
          </a:xfrm>
        </p:spPr>
        <p:txBody>
          <a:bodyPr/>
          <a:lstStyle/>
          <a:p>
            <a:r>
              <a:rPr lang="en-US" dirty="0" err="1" smtClean="0">
                <a:hlinkClick r:id="rId3" action="ppaction://hlinkfile"/>
              </a:rPr>
              <a:t>Pelaporan</a:t>
            </a:r>
            <a:r>
              <a:rPr lang="en-US" dirty="0" smtClean="0">
                <a:hlinkClick r:id="rId3" action="ppaction://hlinkfile"/>
              </a:rPr>
              <a:t> DSKP TMK </a:t>
            </a:r>
            <a:r>
              <a:rPr lang="en-US" dirty="0" err="1" smtClean="0">
                <a:hlinkClick r:id="rId3" action="ppaction://hlinkfile"/>
              </a:rPr>
              <a:t>Tahun</a:t>
            </a:r>
            <a:r>
              <a:rPr lang="en-US" dirty="0" smtClean="0">
                <a:hlinkClick r:id="rId3" action="ppaction://hlinkfile"/>
              </a:rPr>
              <a:t> 5</a:t>
            </a:r>
            <a:endParaRPr lang="en-US" dirty="0">
              <a:hlinkClick r:id="rId3" action="ppaction://hlinkfile"/>
            </a:endParaRPr>
          </a:p>
        </p:txBody>
      </p:sp>
    </p:spTree>
    <p:extLst>
      <p:ext uri="{BB962C8B-B14F-4D97-AF65-F5344CB8AC3E}">
        <p14:creationId xmlns="" xmlns:p14="http://schemas.microsoft.com/office/powerpoint/2010/main" val="2187187007"/>
      </p:ext>
    </p:extLst>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0629" y="2819400"/>
            <a:ext cx="8738674" cy="1754326"/>
          </a:xfrm>
          <a:prstGeom prst="rect">
            <a:avLst/>
          </a:prstGeom>
          <a:noFill/>
        </p:spPr>
        <p:txBody>
          <a:bodyPr wrap="none">
            <a:spAutoFit/>
          </a:bodyPr>
          <a:lstStyle/>
          <a:p>
            <a:pPr algn="ctr">
              <a:defRPr/>
            </a:pPr>
            <a:r>
              <a:rPr lang="en-US" sz="5400" b="1" dirty="0" err="1">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Rancangan</a:t>
            </a:r>
            <a:r>
              <a:rPr 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5400" b="1" dirty="0" err="1">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Pengajaran</a:t>
            </a:r>
            <a:r>
              <a:rPr 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5400" b="1" dirty="0" err="1">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Harian</a:t>
            </a:r>
            <a:endParaRPr 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ctr">
              <a:defRPr/>
            </a:pPr>
            <a:r>
              <a:rPr 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(RPH)</a:t>
            </a:r>
          </a:p>
        </p:txBody>
      </p:sp>
    </p:spTree>
  </p:cSld>
  <p:clrMapOvr>
    <a:masterClrMapping/>
  </p:clrMapOvr>
  <p:transition spd="slow">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Tugasan</a:t>
            </a:r>
            <a:r>
              <a:rPr lang="en-US" dirty="0" smtClean="0"/>
              <a:t> Kumpulan</a:t>
            </a:r>
            <a:endParaRPr lang="en-US" dirty="0"/>
          </a:p>
        </p:txBody>
      </p:sp>
      <p:sp>
        <p:nvSpPr>
          <p:cNvPr id="3" name="Content Placeholder 2"/>
          <p:cNvSpPr>
            <a:spLocks noGrp="1"/>
          </p:cNvSpPr>
          <p:nvPr>
            <p:ph idx="1"/>
          </p:nvPr>
        </p:nvSpPr>
        <p:spPr>
          <a:xfrm>
            <a:off x="468313" y="1066800"/>
            <a:ext cx="8229600" cy="4953000"/>
          </a:xfrm>
        </p:spPr>
        <p:txBody>
          <a:bodyPr/>
          <a:lstStyle/>
          <a:p>
            <a:r>
              <a:rPr lang="en-US" dirty="0" err="1" smtClean="0">
                <a:solidFill>
                  <a:schemeClr val="bg2">
                    <a:lumMod val="50000"/>
                  </a:schemeClr>
                </a:solidFill>
              </a:rPr>
              <a:t>Berdasarkan</a:t>
            </a:r>
            <a:r>
              <a:rPr lang="en-US" dirty="0" smtClean="0">
                <a:solidFill>
                  <a:schemeClr val="bg2">
                    <a:lumMod val="50000"/>
                  </a:schemeClr>
                </a:solidFill>
              </a:rPr>
              <a:t> DSKP </a:t>
            </a:r>
            <a:r>
              <a:rPr lang="en-US" dirty="0" err="1" smtClean="0">
                <a:solidFill>
                  <a:schemeClr val="bg2">
                    <a:lumMod val="50000"/>
                  </a:schemeClr>
                </a:solidFill>
              </a:rPr>
              <a:t>serta</a:t>
            </a:r>
            <a:r>
              <a:rPr lang="en-US" dirty="0" smtClean="0">
                <a:solidFill>
                  <a:schemeClr val="bg2">
                    <a:lumMod val="50000"/>
                  </a:schemeClr>
                </a:solidFill>
              </a:rPr>
              <a:t> standard </a:t>
            </a:r>
            <a:r>
              <a:rPr lang="en-US" dirty="0" err="1" smtClean="0">
                <a:solidFill>
                  <a:schemeClr val="bg2">
                    <a:lumMod val="50000"/>
                  </a:schemeClr>
                </a:solidFill>
              </a:rPr>
              <a:t>pembelajaran</a:t>
            </a:r>
            <a:r>
              <a:rPr lang="en-US" dirty="0" smtClean="0">
                <a:solidFill>
                  <a:schemeClr val="bg2">
                    <a:lumMod val="50000"/>
                  </a:schemeClr>
                </a:solidFill>
              </a:rPr>
              <a:t> TMK </a:t>
            </a:r>
            <a:r>
              <a:rPr lang="en-US" dirty="0" err="1" smtClean="0">
                <a:solidFill>
                  <a:schemeClr val="bg2">
                    <a:lumMod val="50000"/>
                  </a:schemeClr>
                </a:solidFill>
              </a:rPr>
              <a:t>Tahun</a:t>
            </a:r>
            <a:r>
              <a:rPr lang="en-US" dirty="0" smtClean="0">
                <a:solidFill>
                  <a:schemeClr val="bg2">
                    <a:lumMod val="50000"/>
                  </a:schemeClr>
                </a:solidFill>
              </a:rPr>
              <a:t> 5 yang </a:t>
            </a:r>
            <a:r>
              <a:rPr lang="en-US" dirty="0" err="1" smtClean="0">
                <a:solidFill>
                  <a:schemeClr val="bg2">
                    <a:lumMod val="50000"/>
                  </a:schemeClr>
                </a:solidFill>
              </a:rPr>
              <a:t>telah</a:t>
            </a:r>
            <a:r>
              <a:rPr lang="en-US" dirty="0" smtClean="0">
                <a:solidFill>
                  <a:schemeClr val="bg2">
                    <a:lumMod val="50000"/>
                  </a:schemeClr>
                </a:solidFill>
              </a:rPr>
              <a:t> </a:t>
            </a:r>
            <a:r>
              <a:rPr lang="en-US" dirty="0" err="1" smtClean="0">
                <a:solidFill>
                  <a:schemeClr val="bg2">
                    <a:lumMod val="50000"/>
                  </a:schemeClr>
                </a:solidFill>
              </a:rPr>
              <a:t>dipilih</a:t>
            </a:r>
            <a:r>
              <a:rPr lang="en-US" dirty="0" smtClean="0">
                <a:solidFill>
                  <a:schemeClr val="bg2">
                    <a:lumMod val="50000"/>
                  </a:schemeClr>
                </a:solidFill>
              </a:rPr>
              <a:t>, </a:t>
            </a:r>
            <a:r>
              <a:rPr lang="en-US" dirty="0" err="1" smtClean="0">
                <a:solidFill>
                  <a:schemeClr val="bg2">
                    <a:lumMod val="50000"/>
                  </a:schemeClr>
                </a:solidFill>
              </a:rPr>
              <a:t>rancang</a:t>
            </a:r>
            <a:r>
              <a:rPr lang="en-US" dirty="0" smtClean="0">
                <a:solidFill>
                  <a:schemeClr val="bg2">
                    <a:lumMod val="50000"/>
                  </a:schemeClr>
                </a:solidFill>
              </a:rPr>
              <a:t> </a:t>
            </a:r>
            <a:r>
              <a:rPr lang="en-US" dirty="0" err="1" smtClean="0">
                <a:solidFill>
                  <a:schemeClr val="bg2">
                    <a:lumMod val="50000"/>
                  </a:schemeClr>
                </a:solidFill>
              </a:rPr>
              <a:t>satu</a:t>
            </a:r>
            <a:r>
              <a:rPr lang="en-US" dirty="0" smtClean="0">
                <a:solidFill>
                  <a:schemeClr val="bg2">
                    <a:lumMod val="50000"/>
                  </a:schemeClr>
                </a:solidFill>
              </a:rPr>
              <a:t> RPH </a:t>
            </a:r>
            <a:r>
              <a:rPr lang="en-US" dirty="0" err="1" smtClean="0">
                <a:solidFill>
                  <a:schemeClr val="bg2">
                    <a:lumMod val="50000"/>
                  </a:schemeClr>
                </a:solidFill>
              </a:rPr>
              <a:t>dengan</a:t>
            </a:r>
            <a:r>
              <a:rPr lang="en-US" dirty="0" smtClean="0">
                <a:solidFill>
                  <a:schemeClr val="bg2">
                    <a:lumMod val="50000"/>
                  </a:schemeClr>
                </a:solidFill>
              </a:rPr>
              <a:t> </a:t>
            </a:r>
            <a:r>
              <a:rPr lang="en-US" dirty="0" err="1" smtClean="0">
                <a:solidFill>
                  <a:schemeClr val="bg2">
                    <a:lumMod val="50000"/>
                  </a:schemeClr>
                </a:solidFill>
              </a:rPr>
              <a:t>mengambil</a:t>
            </a:r>
            <a:r>
              <a:rPr lang="en-US" dirty="0" smtClean="0">
                <a:solidFill>
                  <a:schemeClr val="bg2">
                    <a:lumMod val="50000"/>
                  </a:schemeClr>
                </a:solidFill>
              </a:rPr>
              <a:t> </a:t>
            </a:r>
            <a:r>
              <a:rPr lang="en-US" dirty="0" err="1" smtClean="0">
                <a:solidFill>
                  <a:schemeClr val="bg2">
                    <a:lumMod val="50000"/>
                  </a:schemeClr>
                </a:solidFill>
              </a:rPr>
              <a:t>kira</a:t>
            </a:r>
            <a:r>
              <a:rPr lang="en-US" dirty="0" smtClean="0">
                <a:solidFill>
                  <a:schemeClr val="bg2">
                    <a:lumMod val="50000"/>
                  </a:schemeClr>
                </a:solidFill>
              </a:rPr>
              <a:t> beberapa </a:t>
            </a:r>
            <a:r>
              <a:rPr lang="en-US" dirty="0" err="1" smtClean="0">
                <a:solidFill>
                  <a:schemeClr val="bg2">
                    <a:lumMod val="50000"/>
                  </a:schemeClr>
                </a:solidFill>
              </a:rPr>
              <a:t>faktor</a:t>
            </a:r>
            <a:r>
              <a:rPr lang="en-US" dirty="0" smtClean="0">
                <a:solidFill>
                  <a:schemeClr val="bg2">
                    <a:lumMod val="50000"/>
                  </a:schemeClr>
                </a:solidFill>
              </a:rPr>
              <a:t> </a:t>
            </a:r>
            <a:r>
              <a:rPr lang="en-US" dirty="0" err="1" smtClean="0">
                <a:solidFill>
                  <a:schemeClr val="bg2">
                    <a:lumMod val="50000"/>
                  </a:schemeClr>
                </a:solidFill>
              </a:rPr>
              <a:t>berikut</a:t>
            </a:r>
            <a:r>
              <a:rPr lang="en-US" dirty="0" smtClean="0">
                <a:solidFill>
                  <a:schemeClr val="bg2">
                    <a:lumMod val="50000"/>
                  </a:schemeClr>
                </a:solidFill>
              </a:rPr>
              <a:t> </a:t>
            </a:r>
            <a:r>
              <a:rPr lang="en-US" dirty="0" err="1" smtClean="0">
                <a:solidFill>
                  <a:schemeClr val="bg2">
                    <a:lumMod val="50000"/>
                  </a:schemeClr>
                </a:solidFill>
              </a:rPr>
              <a:t>dalam</a:t>
            </a:r>
            <a:r>
              <a:rPr lang="en-US" dirty="0" smtClean="0">
                <a:solidFill>
                  <a:schemeClr val="bg2">
                    <a:lumMod val="50000"/>
                  </a:schemeClr>
                </a:solidFill>
              </a:rPr>
              <a:t> </a:t>
            </a:r>
            <a:r>
              <a:rPr lang="en-US" dirty="0" err="1" smtClean="0">
                <a:solidFill>
                  <a:schemeClr val="bg2">
                    <a:lumMod val="50000"/>
                  </a:schemeClr>
                </a:solidFill>
              </a:rPr>
              <a:t>PdP</a:t>
            </a:r>
            <a:r>
              <a:rPr lang="en-US" dirty="0" smtClean="0">
                <a:solidFill>
                  <a:schemeClr val="bg2">
                    <a:lumMod val="50000"/>
                  </a:schemeClr>
                </a:solidFill>
              </a:rPr>
              <a:t>:</a:t>
            </a:r>
          </a:p>
          <a:p>
            <a:pPr marL="457200" indent="-457200">
              <a:buAutoNum type="arabicPeriod"/>
            </a:pPr>
            <a:r>
              <a:rPr lang="en-US" dirty="0" err="1" smtClean="0"/>
              <a:t>Bilangan</a:t>
            </a:r>
            <a:r>
              <a:rPr lang="en-US" dirty="0" smtClean="0"/>
              <a:t> </a:t>
            </a:r>
            <a:r>
              <a:rPr lang="en-US" dirty="0" err="1" smtClean="0"/>
              <a:t>komputer</a:t>
            </a:r>
            <a:r>
              <a:rPr lang="en-US" dirty="0" smtClean="0"/>
              <a:t> yang </a:t>
            </a:r>
            <a:r>
              <a:rPr lang="en-US" dirty="0" err="1" smtClean="0"/>
              <a:t>tidak</a:t>
            </a:r>
            <a:r>
              <a:rPr lang="en-US" dirty="0" smtClean="0"/>
              <a:t> </a:t>
            </a:r>
            <a:r>
              <a:rPr lang="en-US" dirty="0" err="1" smtClean="0"/>
              <a:t>mencukupi</a:t>
            </a:r>
            <a:endParaRPr lang="en-US" dirty="0" smtClean="0"/>
          </a:p>
          <a:p>
            <a:pPr marL="457200" indent="-457200">
              <a:buAutoNum type="arabicPeriod"/>
            </a:pPr>
            <a:r>
              <a:rPr lang="en-US" dirty="0" err="1" smtClean="0"/>
              <a:t>Kepelbagaian</a:t>
            </a:r>
            <a:r>
              <a:rPr lang="en-US" dirty="0" smtClean="0"/>
              <a:t> </a:t>
            </a:r>
            <a:r>
              <a:rPr lang="en-US" dirty="0" err="1" smtClean="0"/>
              <a:t>aras</a:t>
            </a:r>
            <a:r>
              <a:rPr lang="en-US" dirty="0" smtClean="0"/>
              <a:t> </a:t>
            </a:r>
            <a:r>
              <a:rPr lang="en-US" dirty="0" err="1" smtClean="0"/>
              <a:t>murid</a:t>
            </a:r>
            <a:endParaRPr lang="en-US" dirty="0" smtClean="0"/>
          </a:p>
          <a:p>
            <a:pPr marL="457200" indent="-457200">
              <a:buAutoNum type="arabicPeriod"/>
            </a:pPr>
            <a:r>
              <a:rPr lang="en-US" dirty="0" err="1" smtClean="0"/>
              <a:t>Penerapan</a:t>
            </a:r>
            <a:r>
              <a:rPr lang="en-US" dirty="0" smtClean="0"/>
              <a:t> EMK/KBAT</a:t>
            </a:r>
          </a:p>
          <a:p>
            <a:pPr marL="457200" indent="-457200">
              <a:buAutoNum type="arabicPeriod"/>
            </a:pPr>
            <a:r>
              <a:rPr lang="en-US" dirty="0" err="1" smtClean="0"/>
              <a:t>Unsur</a:t>
            </a:r>
            <a:r>
              <a:rPr lang="en-US" dirty="0" smtClean="0"/>
              <a:t> </a:t>
            </a:r>
            <a:r>
              <a:rPr lang="en-US" dirty="0" err="1" smtClean="0"/>
              <a:t>didik</a:t>
            </a:r>
            <a:r>
              <a:rPr lang="en-US" dirty="0" smtClean="0"/>
              <a:t> </a:t>
            </a:r>
            <a:r>
              <a:rPr lang="en-US" dirty="0" err="1" smtClean="0"/>
              <a:t>hibur</a:t>
            </a:r>
            <a:endParaRPr lang="en-US" dirty="0" smtClean="0"/>
          </a:p>
          <a:p>
            <a:pPr marL="457200" indent="-457200">
              <a:buAutoNum type="arabicPeriod"/>
            </a:pPr>
            <a:endParaRPr lang="en-US" dirty="0"/>
          </a:p>
          <a:p>
            <a:pPr marL="627063" indent="-627063">
              <a:buNone/>
            </a:pPr>
            <a:r>
              <a:rPr lang="en-US" sz="1800" dirty="0" smtClean="0">
                <a:solidFill>
                  <a:srgbClr val="FF0000"/>
                </a:solidFill>
              </a:rPr>
              <a:t>Nota: 1. </a:t>
            </a:r>
            <a:r>
              <a:rPr lang="en-US" sz="1800" dirty="0" err="1" smtClean="0">
                <a:solidFill>
                  <a:srgbClr val="FF0000"/>
                </a:solidFill>
              </a:rPr>
              <a:t>Sediakan</a:t>
            </a:r>
            <a:r>
              <a:rPr lang="en-US" sz="1800" dirty="0" smtClean="0">
                <a:solidFill>
                  <a:srgbClr val="FF0000"/>
                </a:solidFill>
              </a:rPr>
              <a:t> </a:t>
            </a:r>
            <a:r>
              <a:rPr lang="en-US" sz="1800" dirty="0" err="1" smtClean="0">
                <a:solidFill>
                  <a:srgbClr val="FF0000"/>
                </a:solidFill>
              </a:rPr>
              <a:t>juga</a:t>
            </a:r>
            <a:r>
              <a:rPr lang="en-US" sz="1800" dirty="0" smtClean="0">
                <a:solidFill>
                  <a:srgbClr val="FF0000"/>
                </a:solidFill>
              </a:rPr>
              <a:t> instrument </a:t>
            </a:r>
            <a:r>
              <a:rPr lang="en-US" sz="1800" dirty="0" err="1" smtClean="0">
                <a:solidFill>
                  <a:srgbClr val="FF0000"/>
                </a:solidFill>
              </a:rPr>
              <a:t>penilaian</a:t>
            </a:r>
            <a:r>
              <a:rPr lang="en-US" sz="1800" dirty="0" smtClean="0">
                <a:solidFill>
                  <a:srgbClr val="FF0000"/>
                </a:solidFill>
              </a:rPr>
              <a:t> (</a:t>
            </a:r>
            <a:r>
              <a:rPr lang="en-US" sz="1800" dirty="0" err="1" smtClean="0">
                <a:solidFill>
                  <a:srgbClr val="FF0000"/>
                </a:solidFill>
              </a:rPr>
              <a:t>formatif</a:t>
            </a:r>
            <a:r>
              <a:rPr lang="en-US" sz="1800" dirty="0" smtClean="0">
                <a:solidFill>
                  <a:srgbClr val="FF0000"/>
                </a:solidFill>
              </a:rPr>
              <a:t>) ATAU </a:t>
            </a:r>
            <a:r>
              <a:rPr lang="en-US" sz="1800" dirty="0" err="1" smtClean="0">
                <a:solidFill>
                  <a:srgbClr val="FF0000"/>
                </a:solidFill>
              </a:rPr>
              <a:t>pentaksiran</a:t>
            </a:r>
            <a:r>
              <a:rPr lang="en-US" sz="1800" dirty="0" smtClean="0">
                <a:solidFill>
                  <a:srgbClr val="FF0000"/>
                </a:solidFill>
              </a:rPr>
              <a:t>   (</a:t>
            </a:r>
            <a:r>
              <a:rPr lang="en-US" sz="1800" dirty="0" err="1" smtClean="0">
                <a:solidFill>
                  <a:srgbClr val="FF0000"/>
                </a:solidFill>
              </a:rPr>
              <a:t>sumatif</a:t>
            </a:r>
            <a:r>
              <a:rPr lang="en-US" sz="1800" dirty="0" smtClean="0">
                <a:solidFill>
                  <a:srgbClr val="FF0000"/>
                </a:solidFill>
              </a:rPr>
              <a:t>)- </a:t>
            </a:r>
            <a:r>
              <a:rPr lang="en-US" sz="1800" dirty="0" err="1" smtClean="0">
                <a:solidFill>
                  <a:srgbClr val="FF0000"/>
                </a:solidFill>
              </a:rPr>
              <a:t>mengikut</a:t>
            </a:r>
            <a:r>
              <a:rPr lang="en-US" sz="1800" dirty="0" smtClean="0">
                <a:solidFill>
                  <a:srgbClr val="FF0000"/>
                </a:solidFill>
              </a:rPr>
              <a:t> </a:t>
            </a:r>
            <a:r>
              <a:rPr lang="en-US" sz="1800" dirty="0" err="1" smtClean="0">
                <a:solidFill>
                  <a:srgbClr val="FF0000"/>
                </a:solidFill>
              </a:rPr>
              <a:t>kesesuaian</a:t>
            </a:r>
            <a:r>
              <a:rPr lang="en-US" sz="1800" dirty="0" smtClean="0">
                <a:solidFill>
                  <a:srgbClr val="FF0000"/>
                </a:solidFill>
              </a:rPr>
              <a:t> RPH</a:t>
            </a:r>
          </a:p>
          <a:p>
            <a:pPr marL="0" indent="0">
              <a:buNone/>
              <a:tabLst>
                <a:tab pos="627063" algn="l"/>
              </a:tabLst>
            </a:pPr>
            <a:r>
              <a:rPr lang="en-US" sz="1800" smtClean="0">
                <a:solidFill>
                  <a:srgbClr val="FF0000"/>
                </a:solidFill>
              </a:rPr>
              <a:t>	2</a:t>
            </a:r>
            <a:r>
              <a:rPr lang="en-US" sz="1800" dirty="0" smtClean="0">
                <a:solidFill>
                  <a:srgbClr val="FF0000"/>
                </a:solidFill>
              </a:rPr>
              <a:t>. </a:t>
            </a:r>
            <a:r>
              <a:rPr lang="en-US" sz="1800" dirty="0" err="1" smtClean="0">
                <a:solidFill>
                  <a:srgbClr val="FF0000"/>
                </a:solidFill>
              </a:rPr>
              <a:t>Maksimum</a:t>
            </a:r>
            <a:r>
              <a:rPr lang="en-US" sz="1800" dirty="0" smtClean="0">
                <a:solidFill>
                  <a:srgbClr val="FF0000"/>
                </a:solidFill>
              </a:rPr>
              <a:t> 3 orang </a:t>
            </a:r>
            <a:r>
              <a:rPr lang="en-US" sz="1800" dirty="0" err="1" smtClean="0">
                <a:solidFill>
                  <a:srgbClr val="FF0000"/>
                </a:solidFill>
              </a:rPr>
              <a:t>dalam</a:t>
            </a:r>
            <a:r>
              <a:rPr lang="en-US" sz="1800" dirty="0" smtClean="0">
                <a:solidFill>
                  <a:srgbClr val="FF0000"/>
                </a:solidFill>
              </a:rPr>
              <a:t> </a:t>
            </a:r>
            <a:r>
              <a:rPr lang="en-US" sz="1800" dirty="0" err="1" smtClean="0">
                <a:solidFill>
                  <a:srgbClr val="FF0000"/>
                </a:solidFill>
              </a:rPr>
              <a:t>satu</a:t>
            </a:r>
            <a:r>
              <a:rPr lang="en-US" sz="1800" dirty="0" smtClean="0">
                <a:solidFill>
                  <a:srgbClr val="FF0000"/>
                </a:solidFill>
              </a:rPr>
              <a:t> </a:t>
            </a:r>
            <a:r>
              <a:rPr lang="en-US" sz="1800" dirty="0" err="1" smtClean="0">
                <a:solidFill>
                  <a:srgbClr val="FF0000"/>
                </a:solidFill>
              </a:rPr>
              <a:t>kumpulan</a:t>
            </a:r>
            <a:endParaRPr lang="en-US" sz="1800" dirty="0">
              <a:solidFill>
                <a:srgbClr val="FF0000"/>
              </a:solidFill>
            </a:endParaRPr>
          </a:p>
        </p:txBody>
      </p:sp>
    </p:spTree>
    <p:extLst>
      <p:ext uri="{BB962C8B-B14F-4D97-AF65-F5344CB8AC3E}">
        <p14:creationId xmlns="" xmlns:p14="http://schemas.microsoft.com/office/powerpoint/2010/main" val="1825709787"/>
      </p:ext>
    </p:extLst>
  </p:cSld>
  <p:clrMapOvr>
    <a:masterClrMapping/>
  </p:clrMapOvr>
  <p:transition spd="slow">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err="1" smtClean="0"/>
              <a:t>Setiap</a:t>
            </a:r>
            <a:r>
              <a:rPr lang="en-US" sz="2800" dirty="0" smtClean="0"/>
              <a:t> </a:t>
            </a:r>
            <a:r>
              <a:rPr lang="en-US" sz="2800" dirty="0" err="1" smtClean="0"/>
              <a:t>kumpulan</a:t>
            </a:r>
            <a:r>
              <a:rPr lang="en-US" sz="2800" dirty="0" smtClean="0"/>
              <a:t> </a:t>
            </a:r>
            <a:r>
              <a:rPr lang="en-US" sz="2800" dirty="0" err="1" smtClean="0"/>
              <a:t>haruslah</a:t>
            </a:r>
            <a:r>
              <a:rPr lang="en-US" sz="2800" dirty="0" smtClean="0"/>
              <a:t> </a:t>
            </a:r>
            <a:r>
              <a:rPr lang="en-US" sz="2800" dirty="0" err="1" smtClean="0"/>
              <a:t>menghasilkan</a:t>
            </a:r>
            <a:r>
              <a:rPr lang="en-US" sz="2800" dirty="0" smtClean="0"/>
              <a:t> </a:t>
            </a:r>
            <a:r>
              <a:rPr lang="en-US" sz="2800" dirty="0" err="1" smtClean="0"/>
              <a:t>perkara</a:t>
            </a:r>
            <a:r>
              <a:rPr lang="en-US" sz="2800" dirty="0" smtClean="0"/>
              <a:t> </a:t>
            </a:r>
            <a:r>
              <a:rPr lang="en-US" sz="2800" dirty="0" err="1" smtClean="0"/>
              <a:t>berikut</a:t>
            </a:r>
            <a:r>
              <a:rPr lang="en-US" sz="2800" dirty="0" smtClean="0"/>
              <a:t>:</a:t>
            </a:r>
            <a:endParaRPr lang="en-MY" sz="2800" dirty="0"/>
          </a:p>
        </p:txBody>
      </p:sp>
      <p:sp>
        <p:nvSpPr>
          <p:cNvPr id="3" name="Content Placeholder 2"/>
          <p:cNvSpPr>
            <a:spLocks noGrp="1"/>
          </p:cNvSpPr>
          <p:nvPr>
            <p:ph idx="1"/>
          </p:nvPr>
        </p:nvSpPr>
        <p:spPr>
          <a:xfrm>
            <a:off x="533400" y="1295400"/>
            <a:ext cx="8229600" cy="4953000"/>
          </a:xfrm>
        </p:spPr>
        <p:txBody>
          <a:bodyPr/>
          <a:lstStyle/>
          <a:p>
            <a:r>
              <a:rPr lang="en-US" sz="2000" dirty="0" err="1" smtClean="0"/>
              <a:t>Penerangan</a:t>
            </a:r>
            <a:r>
              <a:rPr lang="en-US" sz="2000" dirty="0" smtClean="0"/>
              <a:t> </a:t>
            </a:r>
            <a:r>
              <a:rPr lang="en-US" sz="2000" dirty="0" err="1" smtClean="0"/>
              <a:t>tentang</a:t>
            </a:r>
            <a:r>
              <a:rPr lang="en-US" sz="2000" dirty="0" smtClean="0"/>
              <a:t> </a:t>
            </a:r>
            <a:r>
              <a:rPr lang="en-US" sz="2000" dirty="0" err="1" smtClean="0"/>
              <a:t>strategi</a:t>
            </a:r>
            <a:r>
              <a:rPr lang="en-US" sz="2000" dirty="0" smtClean="0"/>
              <a:t> yang </a:t>
            </a:r>
            <a:r>
              <a:rPr lang="en-US" sz="2000" dirty="0" err="1" smtClean="0"/>
              <a:t>digunakan</a:t>
            </a:r>
            <a:r>
              <a:rPr lang="en-US" sz="2000" dirty="0" smtClean="0"/>
              <a:t> </a:t>
            </a:r>
            <a:r>
              <a:rPr lang="en-US" sz="2000" dirty="0" err="1" smtClean="0"/>
              <a:t>untuk</a:t>
            </a:r>
            <a:r>
              <a:rPr lang="en-US" sz="2000" dirty="0" smtClean="0"/>
              <a:t> </a:t>
            </a:r>
            <a:r>
              <a:rPr lang="en-US" sz="2000" dirty="0" err="1" smtClean="0"/>
              <a:t>mencapai</a:t>
            </a:r>
            <a:r>
              <a:rPr lang="en-US" sz="2000" dirty="0" smtClean="0"/>
              <a:t> </a:t>
            </a:r>
            <a:r>
              <a:rPr lang="en-US" sz="2000" dirty="0" err="1" smtClean="0"/>
              <a:t>ke</a:t>
            </a:r>
            <a:r>
              <a:rPr lang="en-US" sz="2000" dirty="0" smtClean="0"/>
              <a:t> </a:t>
            </a:r>
            <a:r>
              <a:rPr lang="en-US" sz="2000" dirty="0" err="1" smtClean="0"/>
              <a:t>empat-empat</a:t>
            </a:r>
            <a:r>
              <a:rPr lang="en-US" sz="2000" dirty="0" smtClean="0"/>
              <a:t> </a:t>
            </a:r>
            <a:r>
              <a:rPr lang="en-US" sz="2000" dirty="0" err="1" smtClean="0"/>
              <a:t>faktor</a:t>
            </a:r>
            <a:r>
              <a:rPr lang="en-US" sz="2000" dirty="0" smtClean="0"/>
              <a:t> yang </a:t>
            </a:r>
            <a:r>
              <a:rPr lang="en-US" sz="2000" dirty="0" err="1" smtClean="0"/>
              <a:t>dinyatakan</a:t>
            </a:r>
            <a:r>
              <a:rPr lang="en-US" sz="2000" dirty="0" smtClean="0"/>
              <a:t> </a:t>
            </a:r>
            <a:r>
              <a:rPr lang="en-US" sz="2000" dirty="0" err="1" smtClean="0"/>
              <a:t>seperti</a:t>
            </a:r>
            <a:r>
              <a:rPr lang="en-US" sz="2000" dirty="0" smtClean="0"/>
              <a:t> format </a:t>
            </a:r>
            <a:r>
              <a:rPr lang="en-US" sz="2000" dirty="0" err="1" smtClean="0"/>
              <a:t>berikut</a:t>
            </a:r>
            <a:r>
              <a:rPr lang="en-US" sz="2000" dirty="0" smtClean="0"/>
              <a:t>:</a:t>
            </a:r>
          </a:p>
          <a:p>
            <a:pPr>
              <a:buNone/>
            </a:pPr>
            <a:endParaRPr lang="en-US" sz="2000" dirty="0" smtClean="0"/>
          </a:p>
          <a:p>
            <a:pPr marL="457200" indent="-457200">
              <a:buAutoNum type="arabicPeriod"/>
            </a:pPr>
            <a:r>
              <a:rPr lang="en-US" sz="2000" dirty="0" err="1" smtClean="0"/>
              <a:t>Penerangan</a:t>
            </a:r>
            <a:r>
              <a:rPr lang="en-US" sz="2000" dirty="0" smtClean="0"/>
              <a:t> </a:t>
            </a:r>
            <a:r>
              <a:rPr lang="en-US" sz="2000" dirty="0" err="1" smtClean="0"/>
              <a:t>terperinci</a:t>
            </a:r>
            <a:r>
              <a:rPr lang="en-US" sz="2000" dirty="0" smtClean="0"/>
              <a:t> </a:t>
            </a:r>
            <a:r>
              <a:rPr lang="en-US" sz="2000" dirty="0" err="1" smtClean="0"/>
              <a:t>tentang</a:t>
            </a:r>
            <a:r>
              <a:rPr lang="en-US" sz="2000" dirty="0" smtClean="0"/>
              <a:t> </a:t>
            </a:r>
            <a:r>
              <a:rPr lang="en-US" sz="2000" dirty="0" err="1" smtClean="0"/>
              <a:t>aktiviti</a:t>
            </a:r>
            <a:r>
              <a:rPr lang="en-US" sz="2000" dirty="0" smtClean="0"/>
              <a:t> yang </a:t>
            </a:r>
            <a:r>
              <a:rPr lang="en-US" sz="2000" dirty="0" err="1" smtClean="0"/>
              <a:t>dirancang</a:t>
            </a:r>
            <a:r>
              <a:rPr lang="en-US" sz="2000" dirty="0" smtClean="0"/>
              <a:t> </a:t>
            </a:r>
            <a:r>
              <a:rPr lang="en-US" sz="2000" dirty="0" err="1" smtClean="0"/>
              <a:t>untuk</a:t>
            </a:r>
            <a:r>
              <a:rPr lang="en-US" sz="2000" dirty="0" smtClean="0"/>
              <a:t> </a:t>
            </a:r>
            <a:r>
              <a:rPr lang="en-US" sz="2000" dirty="0" err="1" smtClean="0"/>
              <a:t>mencapai</a:t>
            </a:r>
            <a:r>
              <a:rPr lang="en-US" sz="2000" dirty="0" smtClean="0"/>
              <a:t> </a:t>
            </a:r>
            <a:r>
              <a:rPr lang="en-US" sz="2000" dirty="0" err="1" smtClean="0"/>
              <a:t>strategi</a:t>
            </a:r>
            <a:r>
              <a:rPr lang="en-US" sz="2000" dirty="0" smtClean="0"/>
              <a:t> yang </a:t>
            </a:r>
            <a:r>
              <a:rPr lang="en-US" sz="2000" dirty="0" err="1" smtClean="0"/>
              <a:t>dipilih</a:t>
            </a:r>
            <a:endParaRPr lang="en-US" sz="2000" dirty="0" smtClean="0"/>
          </a:p>
          <a:p>
            <a:pPr marL="457200" indent="-457200">
              <a:buAutoNum type="arabicPeriod"/>
            </a:pPr>
            <a:r>
              <a:rPr lang="en-US" sz="2000" dirty="0" err="1" smtClean="0"/>
              <a:t>Sediakan</a:t>
            </a:r>
            <a:r>
              <a:rPr lang="en-US" sz="2000" dirty="0" smtClean="0"/>
              <a:t> RPH</a:t>
            </a:r>
          </a:p>
          <a:p>
            <a:pPr>
              <a:buNone/>
            </a:pPr>
            <a:endParaRPr lang="en-MY" sz="2000" dirty="0"/>
          </a:p>
        </p:txBody>
      </p:sp>
    </p:spTree>
  </p:cSld>
  <p:clrMapOvr>
    <a:masterClrMapping/>
  </p:clrMapOvr>
  <p:transition spd="slow">
    <p:wipe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642910" y="1357298"/>
          <a:ext cx="8072494" cy="4562840"/>
        </p:xfrm>
        <a:graphic>
          <a:graphicData uri="http://schemas.openxmlformats.org/drawingml/2006/table">
            <a:tbl>
              <a:tblPr/>
              <a:tblGrid>
                <a:gridCol w="1456927"/>
                <a:gridCol w="6615567"/>
              </a:tblGrid>
              <a:tr h="302257">
                <a:tc>
                  <a:txBody>
                    <a:bodyPr/>
                    <a:lstStyle/>
                    <a:p>
                      <a:pPr>
                        <a:lnSpc>
                          <a:spcPct val="200000"/>
                        </a:lnSpc>
                        <a:spcAft>
                          <a:spcPts val="0"/>
                        </a:spcAft>
                      </a:pPr>
                      <a:r>
                        <a:rPr lang="en-MY" sz="1050" dirty="0" smtClean="0">
                          <a:latin typeface="Calibri"/>
                          <a:ea typeface="Calibri"/>
                          <a:cs typeface="Times New Roman"/>
                        </a:rPr>
                        <a:t>Mata</a:t>
                      </a:r>
                      <a:r>
                        <a:rPr lang="en-MY" sz="1050" baseline="0" dirty="0" smtClean="0">
                          <a:latin typeface="Calibri"/>
                          <a:ea typeface="Calibri"/>
                          <a:cs typeface="Times New Roman"/>
                        </a:rPr>
                        <a:t> </a:t>
                      </a:r>
                      <a:r>
                        <a:rPr lang="en-MY" sz="1050" baseline="0" dirty="0" err="1" smtClean="0">
                          <a:latin typeface="Calibri"/>
                          <a:ea typeface="Calibri"/>
                          <a:cs typeface="Times New Roman"/>
                        </a:rPr>
                        <a:t>Pelajaran</a:t>
                      </a:r>
                      <a:endParaRPr lang="en-MY" sz="1050" dirty="0">
                        <a:latin typeface="Calibri"/>
                        <a:ea typeface="Calibri"/>
                        <a:cs typeface="Times New Roman"/>
                      </a:endParaRP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endParaRPr lang="en-MY" sz="1050">
                        <a:latin typeface="Calibri"/>
                        <a:ea typeface="Calibri"/>
                        <a:cs typeface="Times New Roman"/>
                      </a:endParaRP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257">
                <a:tc>
                  <a:txBody>
                    <a:bodyPr/>
                    <a:lstStyle/>
                    <a:p>
                      <a:pPr marL="0" marR="0" indent="0" algn="l" defTabSz="914400" rtl="0" eaLnBrk="1" fontAlgn="auto" latinLnBrk="0" hangingPunct="1">
                        <a:lnSpc>
                          <a:spcPct val="200000"/>
                        </a:lnSpc>
                        <a:spcBef>
                          <a:spcPts val="0"/>
                        </a:spcBef>
                        <a:spcAft>
                          <a:spcPts val="0"/>
                        </a:spcAft>
                        <a:buClrTx/>
                        <a:buSzTx/>
                        <a:buFontTx/>
                        <a:buNone/>
                        <a:tabLst/>
                        <a:defRPr/>
                      </a:pPr>
                      <a:r>
                        <a:rPr lang="en-MY" sz="1050" dirty="0" err="1" smtClean="0">
                          <a:latin typeface="Calibri"/>
                          <a:ea typeface="Calibri"/>
                          <a:cs typeface="Times New Roman"/>
                        </a:rPr>
                        <a:t>Kelas</a:t>
                      </a:r>
                      <a:r>
                        <a:rPr lang="en-MY" sz="1050" dirty="0" smtClean="0">
                          <a:latin typeface="Calibri"/>
                          <a:ea typeface="Calibri"/>
                          <a:cs typeface="Times New Roman"/>
                        </a:rPr>
                        <a:t>/</a:t>
                      </a:r>
                      <a:r>
                        <a:rPr lang="en-MY" sz="1050" dirty="0" err="1" smtClean="0">
                          <a:latin typeface="Calibri"/>
                          <a:ea typeface="Calibri"/>
                          <a:cs typeface="Times New Roman"/>
                        </a:rPr>
                        <a:t>Bilangan</a:t>
                      </a:r>
                      <a:r>
                        <a:rPr lang="en-MY" sz="1050" dirty="0" smtClean="0">
                          <a:latin typeface="Calibri"/>
                          <a:ea typeface="Calibri"/>
                          <a:cs typeface="Times New Roman"/>
                        </a:rPr>
                        <a:t> </a:t>
                      </a:r>
                      <a:r>
                        <a:rPr lang="en-MY" sz="1050" dirty="0" err="1" smtClean="0">
                          <a:latin typeface="Calibri"/>
                          <a:ea typeface="Calibri"/>
                          <a:cs typeface="Times New Roman"/>
                        </a:rPr>
                        <a:t>murid</a:t>
                      </a:r>
                      <a:endParaRPr lang="en-MY" sz="1050" dirty="0" smtClean="0">
                        <a:latin typeface="Calibri"/>
                        <a:ea typeface="Calibri"/>
                        <a:cs typeface="Times New Roman"/>
                      </a:endParaRP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endParaRPr lang="en-MY" sz="1050" dirty="0">
                        <a:latin typeface="Calibri"/>
                        <a:ea typeface="Calibri"/>
                        <a:cs typeface="Times New Roman"/>
                      </a:endParaRP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257">
                <a:tc>
                  <a:txBody>
                    <a:bodyPr/>
                    <a:lstStyle/>
                    <a:p>
                      <a:pPr marL="0" marR="0" indent="0" algn="l" defTabSz="914400" rtl="0" eaLnBrk="1" fontAlgn="auto" latinLnBrk="0" hangingPunct="1">
                        <a:lnSpc>
                          <a:spcPct val="200000"/>
                        </a:lnSpc>
                        <a:spcBef>
                          <a:spcPts val="0"/>
                        </a:spcBef>
                        <a:spcAft>
                          <a:spcPts val="0"/>
                        </a:spcAft>
                        <a:buClrTx/>
                        <a:buSzTx/>
                        <a:buFontTx/>
                        <a:buNone/>
                        <a:tabLst/>
                        <a:defRPr/>
                      </a:pPr>
                      <a:r>
                        <a:rPr lang="en-MY" sz="1050" dirty="0" smtClean="0">
                          <a:latin typeface="Calibri"/>
                          <a:ea typeface="Calibri"/>
                          <a:cs typeface="Times New Roman"/>
                        </a:rPr>
                        <a:t>S.K/S.P</a:t>
                      </a: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endParaRPr lang="en-MY" sz="1050">
                        <a:latin typeface="Calibri"/>
                        <a:ea typeface="Calibri"/>
                        <a:cs typeface="Times New Roman"/>
                      </a:endParaRP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4431">
                <a:tc>
                  <a:txBody>
                    <a:bodyPr/>
                    <a:lstStyle/>
                    <a:p>
                      <a:pPr>
                        <a:lnSpc>
                          <a:spcPct val="200000"/>
                        </a:lnSpc>
                        <a:spcAft>
                          <a:spcPts val="0"/>
                        </a:spcAft>
                      </a:pPr>
                      <a:r>
                        <a:rPr lang="en-MY" sz="1050" dirty="0" err="1">
                          <a:latin typeface="Calibri"/>
                          <a:ea typeface="Calibri"/>
                          <a:cs typeface="Times New Roman"/>
                        </a:rPr>
                        <a:t>Objektif</a:t>
                      </a:r>
                      <a:r>
                        <a:rPr lang="en-MY" sz="1050" dirty="0">
                          <a:latin typeface="Calibri"/>
                          <a:ea typeface="Calibri"/>
                          <a:cs typeface="Times New Roman"/>
                        </a:rPr>
                        <a:t> </a:t>
                      </a:r>
                      <a:r>
                        <a:rPr lang="en-MY" sz="1050" dirty="0" err="1">
                          <a:latin typeface="Calibri"/>
                          <a:ea typeface="Calibri"/>
                          <a:cs typeface="Times New Roman"/>
                        </a:rPr>
                        <a:t>PdP</a:t>
                      </a:r>
                      <a:endParaRPr lang="en-MY" sz="1050" dirty="0">
                        <a:latin typeface="Calibri"/>
                        <a:ea typeface="Calibri"/>
                        <a:cs typeface="Times New Roman"/>
                      </a:endParaRP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MY" sz="1050" dirty="0" err="1">
                          <a:latin typeface="Calibri"/>
                          <a:ea typeface="Calibri"/>
                          <a:cs typeface="Times New Roman"/>
                        </a:rPr>
                        <a:t>Pada</a:t>
                      </a:r>
                      <a:r>
                        <a:rPr lang="en-MY" sz="1050" dirty="0">
                          <a:latin typeface="Calibri"/>
                          <a:ea typeface="Calibri"/>
                          <a:cs typeface="Times New Roman"/>
                        </a:rPr>
                        <a:t> </a:t>
                      </a:r>
                      <a:r>
                        <a:rPr lang="en-MY" sz="1050" dirty="0" err="1">
                          <a:latin typeface="Calibri"/>
                          <a:ea typeface="Calibri"/>
                          <a:cs typeface="Times New Roman"/>
                        </a:rPr>
                        <a:t>akhir</a:t>
                      </a:r>
                      <a:r>
                        <a:rPr lang="en-MY" sz="1050" dirty="0">
                          <a:latin typeface="Calibri"/>
                          <a:ea typeface="Calibri"/>
                          <a:cs typeface="Times New Roman"/>
                        </a:rPr>
                        <a:t> </a:t>
                      </a:r>
                      <a:r>
                        <a:rPr lang="en-MY" sz="1050" dirty="0" err="1">
                          <a:latin typeface="Calibri"/>
                          <a:ea typeface="Calibri"/>
                          <a:cs typeface="Times New Roman"/>
                        </a:rPr>
                        <a:t>PdP</a:t>
                      </a:r>
                      <a:r>
                        <a:rPr lang="en-MY" sz="1050" dirty="0">
                          <a:latin typeface="Calibri"/>
                          <a:ea typeface="Calibri"/>
                          <a:cs typeface="Times New Roman"/>
                        </a:rPr>
                        <a:t> </a:t>
                      </a:r>
                      <a:r>
                        <a:rPr lang="en-MY" sz="1050" dirty="0" err="1">
                          <a:latin typeface="Calibri"/>
                          <a:ea typeface="Calibri"/>
                          <a:cs typeface="Times New Roman"/>
                        </a:rPr>
                        <a:t>murid</a:t>
                      </a:r>
                      <a:r>
                        <a:rPr lang="en-MY" sz="1050" dirty="0">
                          <a:latin typeface="Calibri"/>
                          <a:ea typeface="Calibri"/>
                          <a:cs typeface="Times New Roman"/>
                        </a:rPr>
                        <a:t> </a:t>
                      </a:r>
                      <a:r>
                        <a:rPr lang="en-MY" sz="1050" dirty="0" err="1">
                          <a:latin typeface="Calibri"/>
                          <a:ea typeface="Calibri"/>
                          <a:cs typeface="Times New Roman"/>
                        </a:rPr>
                        <a:t>akan</a:t>
                      </a:r>
                      <a:r>
                        <a:rPr lang="en-MY" sz="1050" dirty="0">
                          <a:latin typeface="Calibri"/>
                          <a:ea typeface="Calibri"/>
                          <a:cs typeface="Times New Roman"/>
                        </a:rPr>
                        <a:t> </a:t>
                      </a:r>
                      <a:r>
                        <a:rPr lang="en-MY" sz="1050" dirty="0" err="1">
                          <a:latin typeface="Calibri"/>
                          <a:ea typeface="Calibri"/>
                          <a:cs typeface="Times New Roman"/>
                        </a:rPr>
                        <a:t>dapat</a:t>
                      </a:r>
                      <a:r>
                        <a:rPr lang="en-MY" sz="1050" dirty="0">
                          <a:latin typeface="Calibri"/>
                          <a:ea typeface="Calibri"/>
                          <a:cs typeface="Times New Roman"/>
                        </a:rPr>
                        <a:t>:</a:t>
                      </a:r>
                    </a:p>
                    <a:p>
                      <a:pPr>
                        <a:lnSpc>
                          <a:spcPct val="200000"/>
                        </a:lnSpc>
                        <a:spcAft>
                          <a:spcPts val="0"/>
                        </a:spcAft>
                      </a:pPr>
                      <a:r>
                        <a:rPr lang="en-MY" sz="1050" dirty="0">
                          <a:latin typeface="Calibri"/>
                          <a:ea typeface="Calibri"/>
                          <a:cs typeface="Times New Roman"/>
                        </a:rPr>
                        <a:t>1.</a:t>
                      </a:r>
                    </a:p>
                    <a:p>
                      <a:pPr>
                        <a:lnSpc>
                          <a:spcPct val="200000"/>
                        </a:lnSpc>
                        <a:spcAft>
                          <a:spcPts val="0"/>
                        </a:spcAft>
                      </a:pPr>
                      <a:r>
                        <a:rPr lang="en-MY" sz="1050" dirty="0" smtClean="0">
                          <a:latin typeface="Calibri"/>
                          <a:ea typeface="Calibri"/>
                          <a:cs typeface="Times New Roman"/>
                        </a:rPr>
                        <a:t>2</a:t>
                      </a:r>
                      <a:endParaRPr lang="en-MY" sz="1050" dirty="0">
                        <a:latin typeface="Calibri"/>
                        <a:ea typeface="Calibri"/>
                        <a:cs typeface="Times New Roman"/>
                      </a:endParaRP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257">
                <a:tc>
                  <a:txBody>
                    <a:bodyPr/>
                    <a:lstStyle/>
                    <a:p>
                      <a:pPr>
                        <a:lnSpc>
                          <a:spcPct val="200000"/>
                        </a:lnSpc>
                        <a:spcAft>
                          <a:spcPts val="0"/>
                        </a:spcAft>
                      </a:pPr>
                      <a:r>
                        <a:rPr lang="en-MY" sz="1050">
                          <a:latin typeface="Calibri"/>
                          <a:ea typeface="Calibri"/>
                          <a:cs typeface="Times New Roman"/>
                        </a:rPr>
                        <a:t>BBB</a:t>
                      </a: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endParaRPr lang="en-MY" sz="1050">
                        <a:latin typeface="Calibri"/>
                        <a:ea typeface="Calibri"/>
                        <a:cs typeface="Times New Roman"/>
                      </a:endParaRP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257">
                <a:tc>
                  <a:txBody>
                    <a:bodyPr/>
                    <a:lstStyle/>
                    <a:p>
                      <a:pPr>
                        <a:lnSpc>
                          <a:spcPct val="200000"/>
                        </a:lnSpc>
                        <a:spcAft>
                          <a:spcPts val="0"/>
                        </a:spcAft>
                      </a:pPr>
                      <a:r>
                        <a:rPr lang="en-MY" sz="1050">
                          <a:latin typeface="Calibri"/>
                          <a:ea typeface="Calibri"/>
                          <a:cs typeface="Times New Roman"/>
                        </a:rPr>
                        <a:t>KBAT</a:t>
                      </a: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endParaRPr lang="en-MY" sz="1050">
                        <a:latin typeface="Calibri"/>
                        <a:ea typeface="Calibri"/>
                        <a:cs typeface="Times New Roman"/>
                      </a:endParaRP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257">
                <a:tc>
                  <a:txBody>
                    <a:bodyPr/>
                    <a:lstStyle/>
                    <a:p>
                      <a:pPr>
                        <a:lnSpc>
                          <a:spcPct val="200000"/>
                        </a:lnSpc>
                        <a:spcAft>
                          <a:spcPts val="0"/>
                        </a:spcAft>
                      </a:pPr>
                      <a:r>
                        <a:rPr lang="en-MY" sz="1050">
                          <a:latin typeface="Calibri"/>
                          <a:ea typeface="Calibri"/>
                          <a:cs typeface="Times New Roman"/>
                        </a:rPr>
                        <a:t>EMK</a:t>
                      </a: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endParaRPr lang="en-MY" sz="1050">
                        <a:latin typeface="Calibri"/>
                        <a:ea typeface="Calibri"/>
                        <a:cs typeface="Times New Roman"/>
                      </a:endParaRP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257">
                <a:tc>
                  <a:txBody>
                    <a:bodyPr/>
                    <a:lstStyle/>
                    <a:p>
                      <a:pPr>
                        <a:lnSpc>
                          <a:spcPct val="200000"/>
                        </a:lnSpc>
                        <a:spcAft>
                          <a:spcPts val="0"/>
                        </a:spcAft>
                      </a:pPr>
                      <a:r>
                        <a:rPr lang="en-MY" sz="1050">
                          <a:latin typeface="Calibri"/>
                          <a:ea typeface="Calibri"/>
                          <a:cs typeface="Times New Roman"/>
                        </a:rPr>
                        <a:t>Didik hibur</a:t>
                      </a: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endParaRPr lang="en-MY" sz="1050">
                        <a:latin typeface="Calibri"/>
                        <a:ea typeface="Calibri"/>
                        <a:cs typeface="Times New Roman"/>
                      </a:endParaRP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62440">
                <a:tc>
                  <a:txBody>
                    <a:bodyPr/>
                    <a:lstStyle/>
                    <a:p>
                      <a:pPr>
                        <a:lnSpc>
                          <a:spcPct val="200000"/>
                        </a:lnSpc>
                        <a:spcAft>
                          <a:spcPts val="0"/>
                        </a:spcAft>
                      </a:pPr>
                      <a:r>
                        <a:rPr lang="en-MY" sz="1050" dirty="0" err="1">
                          <a:latin typeface="Calibri"/>
                          <a:ea typeface="Calibri"/>
                          <a:cs typeface="Times New Roman"/>
                        </a:rPr>
                        <a:t>Penerangan</a:t>
                      </a:r>
                      <a:r>
                        <a:rPr lang="en-MY" sz="1050" dirty="0">
                          <a:latin typeface="Calibri"/>
                          <a:ea typeface="Calibri"/>
                          <a:cs typeface="Times New Roman"/>
                        </a:rPr>
                        <a:t> </a:t>
                      </a:r>
                      <a:r>
                        <a:rPr lang="en-MY" sz="1050" dirty="0" err="1">
                          <a:latin typeface="Calibri"/>
                          <a:ea typeface="Calibri"/>
                          <a:cs typeface="Times New Roman"/>
                        </a:rPr>
                        <a:t>Aktiviti</a:t>
                      </a:r>
                      <a:endParaRPr lang="en-MY" sz="1050" dirty="0">
                        <a:latin typeface="Calibri"/>
                        <a:ea typeface="Calibri"/>
                        <a:cs typeface="Times New Roman"/>
                      </a:endParaRP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MY" sz="1050" dirty="0" err="1">
                          <a:latin typeface="Calibri"/>
                          <a:ea typeface="Calibri"/>
                          <a:cs typeface="Times New Roman"/>
                        </a:rPr>
                        <a:t>Aktiviti</a:t>
                      </a:r>
                      <a:r>
                        <a:rPr lang="en-MY" sz="1050" dirty="0">
                          <a:latin typeface="Calibri"/>
                          <a:ea typeface="Calibri"/>
                          <a:cs typeface="Times New Roman"/>
                        </a:rPr>
                        <a:t> </a:t>
                      </a:r>
                      <a:r>
                        <a:rPr lang="en-MY" sz="1050" dirty="0" smtClean="0">
                          <a:latin typeface="Calibri"/>
                          <a:ea typeface="Calibri"/>
                          <a:cs typeface="Times New Roman"/>
                        </a:rPr>
                        <a:t>1( </a:t>
                      </a:r>
                      <a:r>
                        <a:rPr lang="en-MY" sz="1050" dirty="0" err="1" smtClean="0">
                          <a:latin typeface="Calibri"/>
                          <a:ea typeface="Calibri"/>
                          <a:cs typeface="Times New Roman"/>
                        </a:rPr>
                        <a:t>ditulis</a:t>
                      </a:r>
                      <a:r>
                        <a:rPr lang="en-MY" sz="1050" baseline="0" dirty="0" smtClean="0">
                          <a:latin typeface="Calibri"/>
                          <a:ea typeface="Calibri"/>
                          <a:cs typeface="Times New Roman"/>
                        </a:rPr>
                        <a:t> </a:t>
                      </a:r>
                      <a:r>
                        <a:rPr lang="en-MY" sz="1050" baseline="0" dirty="0" err="1" smtClean="0">
                          <a:latin typeface="Calibri"/>
                          <a:ea typeface="Calibri"/>
                          <a:cs typeface="Times New Roman"/>
                        </a:rPr>
                        <a:t>secara</a:t>
                      </a:r>
                      <a:r>
                        <a:rPr lang="en-MY" sz="1050" baseline="0" dirty="0" smtClean="0">
                          <a:latin typeface="Calibri"/>
                          <a:ea typeface="Calibri"/>
                          <a:cs typeface="Times New Roman"/>
                        </a:rPr>
                        <a:t> </a:t>
                      </a:r>
                      <a:r>
                        <a:rPr lang="en-MY" sz="1050" baseline="0" dirty="0" err="1" smtClean="0">
                          <a:latin typeface="Calibri"/>
                          <a:ea typeface="Calibri"/>
                          <a:cs typeface="Times New Roman"/>
                        </a:rPr>
                        <a:t>teperinci</a:t>
                      </a:r>
                      <a:r>
                        <a:rPr lang="en-MY" sz="1050" baseline="0" dirty="0" smtClean="0">
                          <a:latin typeface="Calibri"/>
                          <a:ea typeface="Calibri"/>
                          <a:cs typeface="Times New Roman"/>
                        </a:rPr>
                        <a:t> </a:t>
                      </a:r>
                      <a:r>
                        <a:rPr lang="en-MY" sz="1050" baseline="0" dirty="0" err="1" smtClean="0">
                          <a:latin typeface="Calibri"/>
                          <a:ea typeface="Calibri"/>
                          <a:cs typeface="Times New Roman"/>
                        </a:rPr>
                        <a:t>langkah</a:t>
                      </a:r>
                      <a:r>
                        <a:rPr lang="en-MY" sz="1050" baseline="0" dirty="0" smtClean="0">
                          <a:latin typeface="Calibri"/>
                          <a:ea typeface="Calibri"/>
                          <a:cs typeface="Times New Roman"/>
                        </a:rPr>
                        <a:t> </a:t>
                      </a:r>
                      <a:r>
                        <a:rPr lang="en-MY" sz="1050" baseline="0" dirty="0" err="1" smtClean="0">
                          <a:latin typeface="Calibri"/>
                          <a:ea typeface="Calibri"/>
                          <a:cs typeface="Times New Roman"/>
                        </a:rPr>
                        <a:t>bagi</a:t>
                      </a:r>
                      <a:r>
                        <a:rPr lang="en-MY" sz="1050" baseline="0" dirty="0" smtClean="0">
                          <a:latin typeface="Calibri"/>
                          <a:ea typeface="Calibri"/>
                          <a:cs typeface="Times New Roman"/>
                        </a:rPr>
                        <a:t> </a:t>
                      </a:r>
                      <a:r>
                        <a:rPr lang="en-MY" sz="1050" baseline="0" dirty="0" err="1" smtClean="0">
                          <a:latin typeface="Calibri"/>
                          <a:ea typeface="Calibri"/>
                          <a:cs typeface="Times New Roman"/>
                        </a:rPr>
                        <a:t>setiap</a:t>
                      </a:r>
                      <a:r>
                        <a:rPr lang="en-MY" sz="1050" baseline="0" dirty="0" smtClean="0">
                          <a:latin typeface="Calibri"/>
                          <a:ea typeface="Calibri"/>
                          <a:cs typeface="Times New Roman"/>
                        </a:rPr>
                        <a:t> </a:t>
                      </a:r>
                      <a:r>
                        <a:rPr lang="en-MY" sz="1050" baseline="0" dirty="0" err="1" smtClean="0">
                          <a:latin typeface="Calibri"/>
                          <a:ea typeface="Calibri"/>
                          <a:cs typeface="Times New Roman"/>
                        </a:rPr>
                        <a:t>aktiviti</a:t>
                      </a:r>
                      <a:r>
                        <a:rPr lang="en-MY" sz="1050" baseline="0" dirty="0" smtClean="0">
                          <a:latin typeface="Calibri"/>
                          <a:ea typeface="Calibri"/>
                          <a:cs typeface="Times New Roman"/>
                        </a:rPr>
                        <a:t>)</a:t>
                      </a:r>
                      <a:endParaRPr lang="en-MY" sz="1050" dirty="0">
                        <a:latin typeface="Calibri"/>
                        <a:ea typeface="Calibri"/>
                        <a:cs typeface="Times New Roman"/>
                      </a:endParaRPr>
                    </a:p>
                    <a:p>
                      <a:pPr>
                        <a:lnSpc>
                          <a:spcPct val="200000"/>
                        </a:lnSpc>
                        <a:spcAft>
                          <a:spcPts val="0"/>
                        </a:spcAft>
                      </a:pPr>
                      <a:r>
                        <a:rPr lang="en-MY" sz="1050" dirty="0" err="1" smtClean="0">
                          <a:latin typeface="Calibri"/>
                          <a:ea typeface="Calibri"/>
                          <a:cs typeface="Times New Roman"/>
                        </a:rPr>
                        <a:t>Aktiviti</a:t>
                      </a:r>
                      <a:r>
                        <a:rPr lang="en-MY" sz="1050" dirty="0" smtClean="0">
                          <a:latin typeface="Calibri"/>
                          <a:ea typeface="Calibri"/>
                          <a:cs typeface="Times New Roman"/>
                        </a:rPr>
                        <a:t> </a:t>
                      </a:r>
                      <a:r>
                        <a:rPr lang="en-MY" sz="1050" dirty="0">
                          <a:latin typeface="Calibri"/>
                          <a:ea typeface="Calibri"/>
                          <a:cs typeface="Times New Roman"/>
                        </a:rPr>
                        <a:t>2</a:t>
                      </a:r>
                    </a:p>
                    <a:p>
                      <a:pPr>
                        <a:lnSpc>
                          <a:spcPct val="200000"/>
                        </a:lnSpc>
                        <a:spcAft>
                          <a:spcPts val="0"/>
                        </a:spcAft>
                      </a:pPr>
                      <a:r>
                        <a:rPr lang="en-MY" sz="1050" dirty="0" err="1" smtClean="0">
                          <a:latin typeface="Calibri"/>
                          <a:ea typeface="Calibri"/>
                          <a:cs typeface="Times New Roman"/>
                        </a:rPr>
                        <a:t>Aktiviti</a:t>
                      </a:r>
                      <a:r>
                        <a:rPr lang="en-MY" sz="1050" dirty="0" smtClean="0">
                          <a:latin typeface="Calibri"/>
                          <a:ea typeface="Calibri"/>
                          <a:cs typeface="Times New Roman"/>
                        </a:rPr>
                        <a:t> 3</a:t>
                      </a:r>
                      <a:endParaRPr lang="en-MY" sz="1050" dirty="0">
                        <a:latin typeface="Calibri"/>
                        <a:ea typeface="Calibri"/>
                        <a:cs typeface="Times New Roman"/>
                      </a:endParaRPr>
                    </a:p>
                  </a:txBody>
                  <a:tcPr marL="39584" marR="39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25" name="Rectangle 1"/>
          <p:cNvSpPr>
            <a:spLocks noChangeArrowheads="1"/>
          </p:cNvSpPr>
          <p:nvPr/>
        </p:nvSpPr>
        <p:spPr bwMode="auto">
          <a:xfrm>
            <a:off x="857224" y="357166"/>
            <a:ext cx="8002768" cy="95410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sng"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Penerangan</a:t>
            </a:r>
            <a:r>
              <a:rPr kumimoji="0" lang="en-US" sz="24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2400" b="0" i="0" u="sng"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stategi</a:t>
            </a:r>
            <a:r>
              <a:rPr kumimoji="0" lang="en-US" sz="24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2400" b="0" i="0" u="sng"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pengajaran</a:t>
            </a:r>
            <a:r>
              <a:rPr kumimoji="0" lang="en-US" sz="24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yang </a:t>
            </a:r>
            <a:r>
              <a:rPr kumimoji="0" lang="en-US" sz="2400" b="0" i="0" u="sng"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dirancang</a:t>
            </a:r>
            <a:r>
              <a:rPr kumimoji="0" lang="en-US" sz="24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Nota: </a:t>
            </a:r>
            <a:r>
              <a:rPr kumimoji="0" lang="en-US"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Pelaporan</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ini</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hanya</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dibuat</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bagi</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tujuan</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pembentangan</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semasa</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kursus</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sahaja</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wipe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err="1" smtClean="0"/>
              <a:t>Pentaksiran</a:t>
            </a:r>
            <a:endParaRPr lang="en-US" dirty="0"/>
          </a:p>
        </p:txBody>
      </p:sp>
      <p:sp>
        <p:nvSpPr>
          <p:cNvPr id="17" name="TG_Rounded Rectangle 39"/>
          <p:cNvSpPr/>
          <p:nvPr/>
        </p:nvSpPr>
        <p:spPr bwMode="gray">
          <a:xfrm>
            <a:off x="838200" y="1143000"/>
            <a:ext cx="7010400" cy="2524578"/>
          </a:xfrm>
          <a:prstGeom prst="roundRect">
            <a:avLst/>
          </a:prstGeom>
          <a:gradFill flip="none" rotWithShape="1">
            <a:gsLst>
              <a:gs pos="0">
                <a:srgbClr val="2CA1DC">
                  <a:lumMod val="40000"/>
                  <a:lumOff val="60000"/>
                </a:srgbClr>
              </a:gs>
              <a:gs pos="15000">
                <a:srgbClr val="2CA1DC"/>
              </a:gs>
              <a:gs pos="85000">
                <a:srgbClr val="2CA1DC"/>
              </a:gs>
              <a:gs pos="100000">
                <a:srgbClr val="2CA1DC">
                  <a:lumMod val="40000"/>
                  <a:lumOff val="60000"/>
                </a:srgbClr>
              </a:gs>
            </a:gsLst>
            <a:lin ang="5400000" scaled="1"/>
            <a:tileRect/>
          </a:gra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182880" tIns="91440" rIns="182880" bIns="91440" anchor="ctr"/>
          <a:lstStyle/>
          <a:p>
            <a:pPr algn="ctr" fontAlgn="auto">
              <a:spcBef>
                <a:spcPts val="0"/>
              </a:spcBef>
              <a:spcAft>
                <a:spcPts val="0"/>
              </a:spcAft>
              <a:defRPr/>
            </a:pPr>
            <a:r>
              <a:rPr lang="ms-MY" b="1" dirty="0">
                <a:solidFill>
                  <a:schemeClr val="bg1"/>
                </a:solidFill>
                <a:cs typeface="Arial" pitchFamily="34" charset="0"/>
              </a:rPr>
              <a:t>Pentaksiran bertindak sebagai kayu pengukur untuk menilai pencapaian murid dalam memperoleh pengetahuan dan kemahiran TMK. Pentaksiran mesti dilakukan secara berterusan dan seiring dengan proses pengajaran dan pembelajaran untuk memantau kemajuan murid dari segi pengetahuan, kemahiran dan nilai berdasarkan kepada standard kandungan dan standard pembelajaran yang ditetapkan. </a:t>
            </a:r>
            <a:endParaRPr lang="en-US" b="1" kern="0" dirty="0">
              <a:solidFill>
                <a:schemeClr val="bg1"/>
              </a:solidFill>
              <a:latin typeface="Calibri"/>
              <a:cs typeface="Arial" pitchFamily="34" charset="0"/>
            </a:endParaRPr>
          </a:p>
        </p:txBody>
      </p:sp>
      <p:grpSp>
        <p:nvGrpSpPr>
          <p:cNvPr id="63494" name="Group 3"/>
          <p:cNvGrpSpPr>
            <a:grpSpLocks/>
          </p:cNvGrpSpPr>
          <p:nvPr/>
        </p:nvGrpSpPr>
        <p:grpSpPr bwMode="auto">
          <a:xfrm>
            <a:off x="2362200" y="3810000"/>
            <a:ext cx="4648200" cy="838200"/>
            <a:chOff x="-2286000" y="2667000"/>
            <a:chExt cx="12322526" cy="2667000"/>
          </a:xfrm>
        </p:grpSpPr>
        <p:pic>
          <p:nvPicPr>
            <p:cNvPr id="63504" name="Picture 9" descr="panjang1.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286000" y="2667000"/>
              <a:ext cx="12322526" cy="2667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Rectangle 2"/>
            <p:cNvSpPr/>
            <p:nvPr/>
          </p:nvSpPr>
          <p:spPr>
            <a:xfrm>
              <a:off x="8761348" y="4419746"/>
              <a:ext cx="1220469" cy="3788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5" name="Rectangle 4"/>
          <p:cNvSpPr/>
          <p:nvPr/>
        </p:nvSpPr>
        <p:spPr>
          <a:xfrm>
            <a:off x="1676400" y="4800600"/>
            <a:ext cx="5715000" cy="228600"/>
          </a:xfrm>
          <a:prstGeom prst="rect">
            <a:avLst/>
          </a:prstGeom>
          <a:ln>
            <a:solidFill>
              <a:srgbClr val="7030A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err="1"/>
              <a:t>Pengetahuan</a:t>
            </a:r>
            <a:endParaRPr lang="en-US" dirty="0"/>
          </a:p>
        </p:txBody>
      </p:sp>
      <p:sp>
        <p:nvSpPr>
          <p:cNvPr id="16" name="Rectangle 15"/>
          <p:cNvSpPr/>
          <p:nvPr/>
        </p:nvSpPr>
        <p:spPr>
          <a:xfrm>
            <a:off x="2286000" y="5562600"/>
            <a:ext cx="5257800" cy="228600"/>
          </a:xfrm>
          <a:prstGeom prst="rect">
            <a:avLst/>
          </a:prstGeom>
          <a:solidFill>
            <a:schemeClr val="tx2">
              <a:lumMod val="75000"/>
            </a:schemeClr>
          </a:solidFill>
          <a:ln>
            <a:solidFill>
              <a:srgbClr val="0070C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err="1"/>
              <a:t>Nilai</a:t>
            </a:r>
            <a:endParaRPr lang="en-US" dirty="0"/>
          </a:p>
        </p:txBody>
      </p:sp>
      <p:sp>
        <p:nvSpPr>
          <p:cNvPr id="18" name="Rectangle 17"/>
          <p:cNvSpPr/>
          <p:nvPr/>
        </p:nvSpPr>
        <p:spPr>
          <a:xfrm>
            <a:off x="1981200" y="5181600"/>
            <a:ext cx="5943600" cy="228600"/>
          </a:xfrm>
          <a:prstGeom prst="rect">
            <a:avLst/>
          </a:prstGeom>
          <a:solidFill>
            <a:srgbClr val="FF0000"/>
          </a:solidFill>
          <a:ln>
            <a:solidFill>
              <a:srgbClr val="FF000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err="1"/>
              <a:t>Kemahiran</a:t>
            </a:r>
            <a:endParaRPr lang="en-US" dirty="0"/>
          </a:p>
        </p:txBody>
      </p:sp>
    </p:spTree>
  </p:cSld>
  <p:clrMapOvr>
    <a:masterClrMapping/>
  </p:clrMapOvr>
  <p:transition spd="slow">
    <p:circl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1524000" cy="792088"/>
          </a:xfrm>
        </p:spPr>
        <p:txBody>
          <a:bodyPr/>
          <a:lstStyle/>
          <a:p>
            <a:pPr>
              <a:defRPr/>
            </a:pPr>
            <a:r>
              <a:rPr lang="en-US" dirty="0" smtClean="0"/>
              <a:t>RPH</a:t>
            </a:r>
            <a:endParaRPr lang="en-US" dirty="0"/>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1777958657"/>
              </p:ext>
            </p:extLst>
          </p:nvPr>
        </p:nvGraphicFramePr>
        <p:xfrm>
          <a:off x="457200" y="914400"/>
          <a:ext cx="8229600" cy="4927867"/>
        </p:xfrm>
        <a:graphic>
          <a:graphicData uri="http://schemas.openxmlformats.org/drawingml/2006/table">
            <a:tbl>
              <a:tblPr firstRow="1" bandRow="1">
                <a:tableStyleId>{F5AB1C69-6EDB-4FF4-983F-18BD219EF322}</a:tableStyleId>
              </a:tblPr>
              <a:tblGrid>
                <a:gridCol w="1893887"/>
                <a:gridCol w="6335713"/>
              </a:tblGrid>
              <a:tr h="579163">
                <a:tc>
                  <a:txBody>
                    <a:bodyPr/>
                    <a:lstStyle/>
                    <a:p>
                      <a:r>
                        <a:rPr lang="en-US" sz="1200" dirty="0" smtClean="0"/>
                        <a:t>Mat</a:t>
                      </a:r>
                      <a:r>
                        <a:rPr lang="en-US" sz="1200" baseline="0" dirty="0" smtClean="0"/>
                        <a:t>a </a:t>
                      </a:r>
                      <a:r>
                        <a:rPr lang="en-US" sz="1200" baseline="0" dirty="0" err="1" smtClean="0"/>
                        <a:t>Pelajaran</a:t>
                      </a:r>
                      <a:endParaRPr lang="en-US" sz="1200" dirty="0"/>
                    </a:p>
                  </a:txBody>
                  <a:tcPr marT="45723" marB="45723"/>
                </a:tc>
                <a:tc>
                  <a:txBody>
                    <a:bodyPr/>
                    <a:lstStyle/>
                    <a:p>
                      <a:r>
                        <a:rPr lang="en-US" sz="1200" dirty="0" smtClean="0"/>
                        <a:t>TMK</a:t>
                      </a:r>
                      <a:endParaRPr lang="en-US" sz="1200" dirty="0"/>
                    </a:p>
                  </a:txBody>
                  <a:tcPr marT="45723" marB="45723"/>
                </a:tc>
              </a:tr>
              <a:tr h="370867">
                <a:tc>
                  <a:txBody>
                    <a:bodyPr/>
                    <a:lstStyle/>
                    <a:p>
                      <a:r>
                        <a:rPr lang="en-US" sz="1200" dirty="0" err="1" smtClean="0"/>
                        <a:t>Kelas</a:t>
                      </a:r>
                      <a:r>
                        <a:rPr lang="en-US" sz="1200" dirty="0" smtClean="0"/>
                        <a:t>/</a:t>
                      </a:r>
                      <a:r>
                        <a:rPr lang="en-US" sz="1200" dirty="0" err="1" smtClean="0"/>
                        <a:t>Bil.Murid</a:t>
                      </a:r>
                      <a:endParaRPr lang="en-US" sz="1200" dirty="0"/>
                    </a:p>
                  </a:txBody>
                  <a:tcPr marT="45723" marB="45723"/>
                </a:tc>
                <a:tc>
                  <a:txBody>
                    <a:bodyPr/>
                    <a:lstStyle/>
                    <a:p>
                      <a:r>
                        <a:rPr lang="en-US" sz="1200" dirty="0" smtClean="0"/>
                        <a:t>5 </a:t>
                      </a:r>
                      <a:r>
                        <a:rPr lang="en-US" sz="1200" dirty="0" err="1" smtClean="0"/>
                        <a:t>Cahaya</a:t>
                      </a:r>
                      <a:r>
                        <a:rPr lang="en-US" sz="1200" baseline="0" dirty="0" smtClean="0"/>
                        <a:t> 35/40 orang</a:t>
                      </a:r>
                      <a:endParaRPr lang="en-US" sz="1200" dirty="0"/>
                    </a:p>
                  </a:txBody>
                  <a:tcPr marT="45723" marB="45723"/>
                </a:tc>
              </a:tr>
              <a:tr h="370867">
                <a:tc>
                  <a:txBody>
                    <a:bodyPr/>
                    <a:lstStyle/>
                    <a:p>
                      <a:r>
                        <a:rPr lang="en-US" sz="1200" dirty="0" err="1" smtClean="0"/>
                        <a:t>Masa</a:t>
                      </a:r>
                      <a:endParaRPr lang="en-US" sz="1200" dirty="0"/>
                    </a:p>
                  </a:txBody>
                  <a:tcPr marT="45723" marB="45723"/>
                </a:tc>
                <a:tc>
                  <a:txBody>
                    <a:bodyPr/>
                    <a:lstStyle/>
                    <a:p>
                      <a:r>
                        <a:rPr lang="en-US" sz="1200" dirty="0" smtClean="0"/>
                        <a:t>10.00</a:t>
                      </a:r>
                      <a:r>
                        <a:rPr lang="en-US" sz="1200" baseline="0" dirty="0" smtClean="0"/>
                        <a:t> – 11.00</a:t>
                      </a:r>
                      <a:endParaRPr lang="en-US" sz="1200" dirty="0"/>
                    </a:p>
                  </a:txBody>
                  <a:tcPr marT="45723" marB="45723"/>
                </a:tc>
              </a:tr>
              <a:tr h="579163">
                <a:tc>
                  <a:txBody>
                    <a:bodyPr/>
                    <a:lstStyle/>
                    <a:p>
                      <a:r>
                        <a:rPr lang="en-US" sz="1200" dirty="0" err="1" smtClean="0"/>
                        <a:t>Sandt</a:t>
                      </a:r>
                      <a:r>
                        <a:rPr lang="en-US" sz="1200" dirty="0" smtClean="0"/>
                        <a:t>.</a:t>
                      </a:r>
                      <a:r>
                        <a:rPr lang="en-US" sz="1200" baseline="0" dirty="0" smtClean="0"/>
                        <a:t> </a:t>
                      </a:r>
                      <a:r>
                        <a:rPr lang="en-US" sz="1200" baseline="0" dirty="0" err="1" smtClean="0"/>
                        <a:t>Pembelajaran</a:t>
                      </a:r>
                      <a:endParaRPr lang="en-US" sz="1200" dirty="0" smtClean="0"/>
                    </a:p>
                  </a:txBody>
                  <a:tcPr marT="45723" marB="45723"/>
                </a:tc>
                <a:tc>
                  <a:txBody>
                    <a:bodyPr/>
                    <a:lstStyle/>
                    <a:p>
                      <a:r>
                        <a:rPr lang="en-US" sz="1200" dirty="0" smtClean="0"/>
                        <a:t>SRDI 3.0:</a:t>
                      </a:r>
                      <a:r>
                        <a:rPr lang="en-US" sz="1200" baseline="0" dirty="0" smtClean="0"/>
                        <a:t> 3.7</a:t>
                      </a:r>
                      <a:endParaRPr lang="en-US" sz="1200" dirty="0"/>
                    </a:p>
                  </a:txBody>
                  <a:tcPr marT="45723" marB="45723"/>
                </a:tc>
              </a:tr>
              <a:tr h="720902">
                <a:tc>
                  <a:txBody>
                    <a:bodyPr/>
                    <a:lstStyle/>
                    <a:p>
                      <a:r>
                        <a:rPr lang="en-US" sz="1200" dirty="0" err="1" smtClean="0">
                          <a:solidFill>
                            <a:srgbClr val="FF0000"/>
                          </a:solidFill>
                        </a:rPr>
                        <a:t>Objekif</a:t>
                      </a:r>
                      <a:r>
                        <a:rPr lang="en-US" sz="1200" dirty="0" smtClean="0">
                          <a:solidFill>
                            <a:srgbClr val="FF0000"/>
                          </a:solidFill>
                        </a:rPr>
                        <a:t> </a:t>
                      </a:r>
                      <a:r>
                        <a:rPr lang="en-US" sz="1200" dirty="0" err="1" smtClean="0">
                          <a:solidFill>
                            <a:srgbClr val="FF0000"/>
                          </a:solidFill>
                        </a:rPr>
                        <a:t>Pembelajaran</a:t>
                      </a:r>
                      <a:endParaRPr lang="en-US" sz="1200" dirty="0">
                        <a:solidFill>
                          <a:srgbClr val="FF0000"/>
                        </a:solidFill>
                      </a:endParaRPr>
                    </a:p>
                  </a:txBody>
                  <a:tcPr marT="45723" marB="45723"/>
                </a:tc>
                <a:tc>
                  <a:txBody>
                    <a:bodyPr/>
                    <a:lstStyle/>
                    <a:p>
                      <a:r>
                        <a:rPr lang="en-US" sz="1200" dirty="0" err="1" smtClean="0"/>
                        <a:t>Diakhir</a:t>
                      </a:r>
                      <a:r>
                        <a:rPr lang="en-US" sz="1200" baseline="0" dirty="0" smtClean="0"/>
                        <a:t> </a:t>
                      </a:r>
                      <a:r>
                        <a:rPr lang="en-US" sz="1200" baseline="0" dirty="0" err="1" smtClean="0"/>
                        <a:t>pembelajaran</a:t>
                      </a:r>
                      <a:r>
                        <a:rPr lang="en-US" sz="1200" baseline="0" dirty="0" smtClean="0"/>
                        <a:t> </a:t>
                      </a:r>
                      <a:r>
                        <a:rPr lang="en-US" sz="1200" baseline="0" dirty="0" err="1" smtClean="0"/>
                        <a:t>murid</a:t>
                      </a:r>
                      <a:r>
                        <a:rPr lang="en-US" sz="1200" baseline="0" dirty="0" smtClean="0"/>
                        <a:t> </a:t>
                      </a:r>
                      <a:r>
                        <a:rPr lang="en-US" sz="1200" baseline="0" dirty="0" err="1" smtClean="0"/>
                        <a:t>dapat</a:t>
                      </a:r>
                      <a:r>
                        <a:rPr lang="en-US" sz="1200" baseline="0" dirty="0" smtClean="0"/>
                        <a:t>:</a:t>
                      </a:r>
                    </a:p>
                    <a:p>
                      <a:pPr marL="287338" indent="-287338">
                        <a:buAutoNum type="arabicPeriod"/>
                      </a:pPr>
                      <a:r>
                        <a:rPr lang="en-US" sz="1200" dirty="0" err="1" smtClean="0"/>
                        <a:t>Menghasilkan</a:t>
                      </a:r>
                      <a:r>
                        <a:rPr lang="en-US" sz="1200" dirty="0" smtClean="0"/>
                        <a:t> </a:t>
                      </a:r>
                      <a:r>
                        <a:rPr lang="en-US" sz="1200" dirty="0" err="1" smtClean="0"/>
                        <a:t>peta</a:t>
                      </a:r>
                      <a:r>
                        <a:rPr lang="en-US" sz="1200" dirty="0" smtClean="0"/>
                        <a:t> </a:t>
                      </a:r>
                      <a:r>
                        <a:rPr lang="en-US" sz="1200" dirty="0" err="1" smtClean="0"/>
                        <a:t>pemikiran</a:t>
                      </a:r>
                      <a:r>
                        <a:rPr lang="en-US" sz="1200" dirty="0" smtClean="0"/>
                        <a:t>/</a:t>
                      </a:r>
                      <a:r>
                        <a:rPr lang="en-US" sz="1200" dirty="0" err="1" smtClean="0"/>
                        <a:t>minda</a:t>
                      </a:r>
                      <a:r>
                        <a:rPr lang="en-US" sz="1200" dirty="0" smtClean="0"/>
                        <a:t> </a:t>
                      </a:r>
                      <a:r>
                        <a:rPr lang="en-US" sz="1200" dirty="0" err="1" smtClean="0"/>
                        <a:t>laman</a:t>
                      </a:r>
                      <a:r>
                        <a:rPr lang="en-US" sz="1200" dirty="0" smtClean="0"/>
                        <a:t> blog </a:t>
                      </a:r>
                      <a:r>
                        <a:rPr lang="en-US" sz="1200" dirty="0" err="1" smtClean="0"/>
                        <a:t>kumpulan</a:t>
                      </a:r>
                      <a:endParaRPr lang="en-US" sz="1200" dirty="0" smtClean="0"/>
                    </a:p>
                    <a:p>
                      <a:pPr marL="287338" indent="-287338">
                        <a:buAutoNum type="arabicPeriod"/>
                      </a:pPr>
                      <a:r>
                        <a:rPr lang="en-US" sz="1200" dirty="0" err="1" smtClean="0"/>
                        <a:t>Mendaftar</a:t>
                      </a:r>
                      <a:r>
                        <a:rPr lang="en-US" sz="1200" dirty="0" smtClean="0"/>
                        <a:t> (</a:t>
                      </a:r>
                      <a:r>
                        <a:rPr lang="en-US" sz="1200" i="1" dirty="0" smtClean="0"/>
                        <a:t>sign up</a:t>
                      </a:r>
                      <a:r>
                        <a:rPr lang="en-US" sz="1200" dirty="0" smtClean="0"/>
                        <a:t>) </a:t>
                      </a:r>
                      <a:r>
                        <a:rPr lang="en-US" sz="1200" dirty="0" err="1" smtClean="0"/>
                        <a:t>laman</a:t>
                      </a:r>
                      <a:r>
                        <a:rPr lang="en-US" sz="1200" dirty="0" smtClean="0"/>
                        <a:t> blog </a:t>
                      </a:r>
                      <a:r>
                        <a:rPr lang="en-US" sz="1200" dirty="0" err="1" smtClean="0"/>
                        <a:t>persatuan</a:t>
                      </a:r>
                      <a:r>
                        <a:rPr lang="en-US" sz="1200" dirty="0" smtClean="0"/>
                        <a:t> </a:t>
                      </a:r>
                      <a:r>
                        <a:rPr lang="en-US" sz="1200" dirty="0" err="1" smtClean="0"/>
                        <a:t>atau</a:t>
                      </a:r>
                      <a:r>
                        <a:rPr lang="en-US" sz="1200" dirty="0" smtClean="0"/>
                        <a:t> </a:t>
                      </a:r>
                      <a:r>
                        <a:rPr lang="en-US" sz="1200" dirty="0" err="1" smtClean="0"/>
                        <a:t>kelab</a:t>
                      </a:r>
                      <a:r>
                        <a:rPr lang="en-US" sz="1200" dirty="0" smtClean="0"/>
                        <a:t> yang </a:t>
                      </a:r>
                      <a:r>
                        <a:rPr lang="en-US" sz="1200" dirty="0" err="1" smtClean="0"/>
                        <a:t>dibina</a:t>
                      </a:r>
                      <a:endParaRPr lang="en-US" sz="1200" dirty="0" smtClean="0"/>
                    </a:p>
                    <a:p>
                      <a:endParaRPr lang="en-US" sz="1200" dirty="0" smtClean="0"/>
                    </a:p>
                    <a:p>
                      <a:endParaRPr lang="en-US" sz="1200" dirty="0"/>
                    </a:p>
                  </a:txBody>
                  <a:tcPr marT="45723" marB="45723"/>
                </a:tc>
              </a:tr>
              <a:tr h="823021">
                <a:tc>
                  <a:txBody>
                    <a:bodyPr/>
                    <a:lstStyle/>
                    <a:p>
                      <a:r>
                        <a:rPr lang="en-US" sz="1200" dirty="0" err="1" smtClean="0">
                          <a:solidFill>
                            <a:srgbClr val="FF0000"/>
                          </a:solidFill>
                        </a:rPr>
                        <a:t>Aktiviti</a:t>
                      </a:r>
                      <a:endParaRPr lang="en-US" sz="1200" dirty="0">
                        <a:solidFill>
                          <a:srgbClr val="FF0000"/>
                        </a:solidFill>
                      </a:endParaRPr>
                    </a:p>
                  </a:txBody>
                  <a:tcPr marT="45723" marB="45723"/>
                </a:tc>
                <a:tc>
                  <a:txBody>
                    <a:bodyPr/>
                    <a:lstStyle/>
                    <a:p>
                      <a:pPr marL="166688" indent="-166688"/>
                      <a:r>
                        <a:rPr lang="en-US" sz="1200" dirty="0" smtClean="0"/>
                        <a:t>1. </a:t>
                      </a:r>
                      <a:r>
                        <a:rPr lang="en-US" sz="1200" dirty="0" err="1" smtClean="0"/>
                        <a:t>Murid</a:t>
                      </a:r>
                      <a:r>
                        <a:rPr lang="en-US" sz="1200" dirty="0" smtClean="0"/>
                        <a:t> </a:t>
                      </a:r>
                      <a:r>
                        <a:rPr lang="en-US" sz="1200" dirty="0" err="1" smtClean="0"/>
                        <a:t>berbincang</a:t>
                      </a:r>
                      <a:r>
                        <a:rPr lang="en-US" sz="1200" dirty="0" smtClean="0"/>
                        <a:t> </a:t>
                      </a:r>
                      <a:r>
                        <a:rPr lang="en-US" sz="1200" dirty="0" err="1" smtClean="0"/>
                        <a:t>dalam</a:t>
                      </a:r>
                      <a:r>
                        <a:rPr lang="en-US" sz="1200" dirty="0" smtClean="0"/>
                        <a:t> </a:t>
                      </a:r>
                      <a:r>
                        <a:rPr lang="en-US" sz="1200" dirty="0" err="1" smtClean="0"/>
                        <a:t>kumpulan</a:t>
                      </a:r>
                      <a:r>
                        <a:rPr lang="en-US" sz="1200" dirty="0" smtClean="0"/>
                        <a:t> </a:t>
                      </a:r>
                      <a:r>
                        <a:rPr lang="en-US" sz="1200" dirty="0" err="1" smtClean="0"/>
                        <a:t>dan</a:t>
                      </a:r>
                      <a:r>
                        <a:rPr lang="en-US" sz="1200" dirty="0" smtClean="0"/>
                        <a:t> </a:t>
                      </a:r>
                      <a:r>
                        <a:rPr lang="en-US" sz="1200" dirty="0" err="1" smtClean="0"/>
                        <a:t>meghasilkan</a:t>
                      </a:r>
                      <a:r>
                        <a:rPr lang="en-US" sz="1200" dirty="0" smtClean="0"/>
                        <a:t> </a:t>
                      </a:r>
                      <a:r>
                        <a:rPr lang="en-US" sz="1200" dirty="0" err="1" smtClean="0"/>
                        <a:t>peta</a:t>
                      </a:r>
                      <a:r>
                        <a:rPr lang="en-US" sz="1200" dirty="0" smtClean="0"/>
                        <a:t> </a:t>
                      </a:r>
                      <a:r>
                        <a:rPr lang="en-US" sz="1200" dirty="0" err="1" smtClean="0"/>
                        <a:t>pemikiran</a:t>
                      </a:r>
                      <a:r>
                        <a:rPr lang="en-US" sz="1200" dirty="0" smtClean="0"/>
                        <a:t>/</a:t>
                      </a:r>
                      <a:r>
                        <a:rPr lang="en-US" sz="1200" dirty="0" err="1" smtClean="0"/>
                        <a:t>minda</a:t>
                      </a:r>
                      <a:r>
                        <a:rPr lang="en-US" sz="1200" dirty="0" smtClean="0"/>
                        <a:t> </a:t>
                      </a:r>
                      <a:r>
                        <a:rPr lang="en-US" sz="1200" dirty="0" err="1" smtClean="0"/>
                        <a:t>tentang</a:t>
                      </a:r>
                      <a:r>
                        <a:rPr lang="en-US" sz="1200" dirty="0" smtClean="0"/>
                        <a:t> </a:t>
                      </a:r>
                      <a:r>
                        <a:rPr lang="en-US" sz="1200" dirty="0" err="1" smtClean="0"/>
                        <a:t>laman</a:t>
                      </a:r>
                      <a:r>
                        <a:rPr lang="en-US" sz="1200" dirty="0" smtClean="0"/>
                        <a:t> web </a:t>
                      </a:r>
                      <a:r>
                        <a:rPr lang="en-US" sz="1200" dirty="0" err="1" smtClean="0"/>
                        <a:t>kumpulan</a:t>
                      </a:r>
                      <a:endParaRPr lang="en-US" sz="1200" dirty="0" smtClean="0"/>
                    </a:p>
                    <a:p>
                      <a:r>
                        <a:rPr lang="en-US" sz="1200" dirty="0" smtClean="0"/>
                        <a:t>2. </a:t>
                      </a:r>
                      <a:r>
                        <a:rPr lang="en-US" sz="1200" dirty="0" err="1" smtClean="0"/>
                        <a:t>Murid</a:t>
                      </a:r>
                      <a:r>
                        <a:rPr lang="en-US" sz="1200" dirty="0" smtClean="0"/>
                        <a:t> </a:t>
                      </a:r>
                      <a:r>
                        <a:rPr lang="en-US" sz="1200" dirty="0" err="1" smtClean="0"/>
                        <a:t>membentang</a:t>
                      </a:r>
                      <a:r>
                        <a:rPr lang="en-US" sz="1200" dirty="0" smtClean="0"/>
                        <a:t> </a:t>
                      </a:r>
                      <a:r>
                        <a:rPr lang="en-US" sz="1200" dirty="0" err="1" smtClean="0"/>
                        <a:t>hasil</a:t>
                      </a:r>
                      <a:r>
                        <a:rPr lang="en-US" sz="1200" dirty="0" smtClean="0"/>
                        <a:t> </a:t>
                      </a:r>
                      <a:r>
                        <a:rPr lang="en-US" sz="1200" dirty="0" err="1" smtClean="0"/>
                        <a:t>peta</a:t>
                      </a:r>
                      <a:r>
                        <a:rPr lang="en-US" sz="1200" dirty="0" smtClean="0"/>
                        <a:t> </a:t>
                      </a:r>
                      <a:r>
                        <a:rPr lang="en-US" sz="1200" dirty="0" err="1" smtClean="0"/>
                        <a:t>pemikiran</a:t>
                      </a:r>
                      <a:r>
                        <a:rPr lang="en-US" sz="1200" dirty="0" smtClean="0"/>
                        <a:t>/</a:t>
                      </a:r>
                      <a:r>
                        <a:rPr lang="en-US" sz="1200" dirty="0" err="1" smtClean="0"/>
                        <a:t>minda</a:t>
                      </a:r>
                      <a:r>
                        <a:rPr lang="en-US" sz="1200" dirty="0" smtClean="0"/>
                        <a:t> </a:t>
                      </a:r>
                      <a:r>
                        <a:rPr lang="en-US" sz="1200" dirty="0" err="1" smtClean="0"/>
                        <a:t>dihadapan</a:t>
                      </a:r>
                      <a:r>
                        <a:rPr lang="en-US" sz="1200" dirty="0" smtClean="0"/>
                        <a:t> </a:t>
                      </a:r>
                      <a:r>
                        <a:rPr lang="en-US" sz="1200" dirty="0" err="1" smtClean="0"/>
                        <a:t>rakan</a:t>
                      </a:r>
                      <a:endParaRPr lang="en-US" sz="1200" dirty="0" smtClean="0"/>
                    </a:p>
                    <a:p>
                      <a:r>
                        <a:rPr lang="en-US" sz="1200" dirty="0" smtClean="0"/>
                        <a:t>3. </a:t>
                      </a:r>
                      <a:r>
                        <a:rPr lang="en-US" sz="1200" dirty="0" err="1" smtClean="0"/>
                        <a:t>Murid</a:t>
                      </a:r>
                      <a:r>
                        <a:rPr lang="en-US" sz="1200" dirty="0" smtClean="0"/>
                        <a:t> (</a:t>
                      </a:r>
                      <a:r>
                        <a:rPr lang="en-US" sz="1200" dirty="0" err="1" smtClean="0"/>
                        <a:t>kumpulan</a:t>
                      </a:r>
                      <a:r>
                        <a:rPr lang="en-US" sz="1200" dirty="0" smtClean="0"/>
                        <a:t>)</a:t>
                      </a:r>
                      <a:r>
                        <a:rPr lang="en-US" sz="1200" baseline="0" dirty="0" smtClean="0"/>
                        <a:t> </a:t>
                      </a:r>
                      <a:r>
                        <a:rPr lang="en-US" sz="1200" dirty="0" err="1" smtClean="0"/>
                        <a:t>mendaftar</a:t>
                      </a:r>
                      <a:r>
                        <a:rPr lang="en-US" sz="1200" dirty="0" smtClean="0"/>
                        <a:t> </a:t>
                      </a:r>
                      <a:r>
                        <a:rPr lang="en-US" sz="1200" dirty="0" err="1" smtClean="0"/>
                        <a:t>laman</a:t>
                      </a:r>
                      <a:r>
                        <a:rPr lang="en-US" sz="1200" baseline="0" dirty="0" smtClean="0"/>
                        <a:t> blog yang </a:t>
                      </a:r>
                      <a:r>
                        <a:rPr lang="en-US" sz="1200" baseline="0" dirty="0" err="1" smtClean="0"/>
                        <a:t>telah</a:t>
                      </a:r>
                      <a:r>
                        <a:rPr lang="en-US" sz="1200" baseline="0" dirty="0" smtClean="0"/>
                        <a:t> </a:t>
                      </a:r>
                      <a:r>
                        <a:rPr lang="en-US" sz="1200" baseline="0" dirty="0" err="1" smtClean="0"/>
                        <a:t>dibincangkan</a:t>
                      </a:r>
                      <a:endParaRPr lang="en-US" sz="1200" dirty="0"/>
                    </a:p>
                  </a:txBody>
                  <a:tcPr marT="45723" marB="45723"/>
                </a:tc>
              </a:tr>
              <a:tr h="37086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BBB</a:t>
                      </a:r>
                    </a:p>
                  </a:txBody>
                  <a:tcPr marT="45723" marB="45723"/>
                </a:tc>
                <a:tc>
                  <a:txBody>
                    <a:bodyPr/>
                    <a:lstStyle/>
                    <a:p>
                      <a:r>
                        <a:rPr lang="en-US" sz="1200" dirty="0" err="1" smtClean="0"/>
                        <a:t>komputer</a:t>
                      </a:r>
                      <a:r>
                        <a:rPr lang="en-US" sz="1200" dirty="0" smtClean="0"/>
                        <a:t>,</a:t>
                      </a:r>
                      <a:r>
                        <a:rPr lang="en-US" sz="1200" baseline="0" dirty="0" smtClean="0"/>
                        <a:t> </a:t>
                      </a:r>
                      <a:r>
                        <a:rPr lang="en-US" sz="1200" baseline="0" dirty="0" err="1" smtClean="0"/>
                        <a:t>kertas</a:t>
                      </a:r>
                      <a:r>
                        <a:rPr lang="en-US" sz="1200" baseline="0" dirty="0" smtClean="0"/>
                        <a:t> </a:t>
                      </a:r>
                      <a:r>
                        <a:rPr lang="en-US" sz="1200" baseline="0" dirty="0" err="1" smtClean="0"/>
                        <a:t>mahjung</a:t>
                      </a:r>
                      <a:r>
                        <a:rPr lang="en-US" sz="1200" baseline="0" dirty="0" smtClean="0"/>
                        <a:t>, pen Marker</a:t>
                      </a:r>
                      <a:endParaRPr lang="en-US" sz="1200" dirty="0"/>
                    </a:p>
                  </a:txBody>
                  <a:tcPr marT="45723" marB="45723"/>
                </a:tc>
              </a:tr>
              <a:tr h="37086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EMK</a:t>
                      </a:r>
                    </a:p>
                  </a:txBody>
                  <a:tcPr marT="45723" marB="45723"/>
                </a:tc>
                <a:tc>
                  <a:txBody>
                    <a:bodyPr/>
                    <a:lstStyle/>
                    <a:p>
                      <a:r>
                        <a:rPr lang="en-US" sz="1200" dirty="0" err="1" smtClean="0"/>
                        <a:t>Keusahawanan</a:t>
                      </a:r>
                      <a:r>
                        <a:rPr lang="en-US" sz="1200" dirty="0" smtClean="0"/>
                        <a:t>- </a:t>
                      </a:r>
                      <a:r>
                        <a:rPr lang="en-US" sz="1200" dirty="0" err="1" smtClean="0"/>
                        <a:t>berani</a:t>
                      </a:r>
                      <a:r>
                        <a:rPr lang="en-US" sz="1200" dirty="0" smtClean="0"/>
                        <a:t> </a:t>
                      </a:r>
                      <a:r>
                        <a:rPr lang="en-US" sz="1200" dirty="0" err="1" smtClean="0"/>
                        <a:t>membentangkan</a:t>
                      </a:r>
                      <a:r>
                        <a:rPr lang="en-US" sz="1200" dirty="0" smtClean="0"/>
                        <a:t> </a:t>
                      </a:r>
                      <a:r>
                        <a:rPr lang="en-US" sz="1200" dirty="0" err="1" smtClean="0"/>
                        <a:t>pendapat</a:t>
                      </a:r>
                      <a:r>
                        <a:rPr lang="en-US" sz="1200" dirty="0" smtClean="0"/>
                        <a:t> di </a:t>
                      </a:r>
                      <a:r>
                        <a:rPr lang="en-US" sz="1200" dirty="0" err="1" smtClean="0"/>
                        <a:t>khalayak</a:t>
                      </a:r>
                      <a:endParaRPr lang="en-US" sz="1200" dirty="0"/>
                    </a:p>
                  </a:txBody>
                  <a:tcPr marT="45723" marB="45723"/>
                </a:tc>
              </a:tr>
              <a:tr h="37086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err="1" smtClean="0">
                          <a:solidFill>
                            <a:srgbClr val="FF0000"/>
                          </a:solidFill>
                        </a:rPr>
                        <a:t>Refleksi</a:t>
                      </a:r>
                      <a:endParaRPr lang="en-US" sz="1200" dirty="0" smtClean="0">
                        <a:solidFill>
                          <a:srgbClr val="FF0000"/>
                        </a:solidFill>
                      </a:endParaRPr>
                    </a:p>
                  </a:txBody>
                  <a:tcPr marT="45723" marB="45723"/>
                </a:tc>
                <a:tc>
                  <a:txBody>
                    <a:bodyPr/>
                    <a:lstStyle/>
                    <a:p>
                      <a:r>
                        <a:rPr lang="en-US" sz="1200" dirty="0" smtClean="0"/>
                        <a:t> </a:t>
                      </a:r>
                      <a:r>
                        <a:rPr lang="en-US" sz="1200" dirty="0" err="1" smtClean="0"/>
                        <a:t>Bilangan</a:t>
                      </a:r>
                      <a:r>
                        <a:rPr lang="en-US" sz="1200" baseline="0" dirty="0" smtClean="0"/>
                        <a:t> </a:t>
                      </a:r>
                      <a:r>
                        <a:rPr lang="en-US" sz="1200" baseline="0" dirty="0" err="1" smtClean="0"/>
                        <a:t>murid</a:t>
                      </a:r>
                      <a:r>
                        <a:rPr lang="en-US" sz="1200" baseline="0" dirty="0" smtClean="0"/>
                        <a:t> yang </a:t>
                      </a:r>
                      <a:r>
                        <a:rPr lang="en-US" sz="1200" baseline="0" dirty="0" err="1" smtClean="0"/>
                        <a:t>tidak</a:t>
                      </a:r>
                      <a:r>
                        <a:rPr lang="en-US" sz="1200" baseline="0" dirty="0" smtClean="0"/>
                        <a:t> </a:t>
                      </a:r>
                      <a:r>
                        <a:rPr lang="en-US" sz="1200" baseline="0" dirty="0" err="1" smtClean="0"/>
                        <a:t>mencapai</a:t>
                      </a:r>
                      <a:r>
                        <a:rPr lang="en-US" sz="1200" baseline="0" dirty="0" smtClean="0"/>
                        <a:t> </a:t>
                      </a:r>
                      <a:r>
                        <a:rPr lang="en-US" sz="1200" baseline="0" dirty="0" err="1" smtClean="0"/>
                        <a:t>objektif</a:t>
                      </a:r>
                      <a:r>
                        <a:rPr lang="en-US" sz="1200" baseline="0" dirty="0" smtClean="0"/>
                        <a:t> yang </a:t>
                      </a:r>
                      <a:r>
                        <a:rPr lang="en-US" sz="1200" baseline="0" dirty="0" err="1" smtClean="0"/>
                        <a:t>ditetapkan</a:t>
                      </a:r>
                      <a:r>
                        <a:rPr lang="en-US" sz="1200" baseline="0" dirty="0" smtClean="0"/>
                        <a:t> </a:t>
                      </a:r>
                      <a:r>
                        <a:rPr lang="en-US" sz="1200" baseline="0" dirty="0" err="1" smtClean="0"/>
                        <a:t>dan</a:t>
                      </a:r>
                      <a:r>
                        <a:rPr lang="en-US" sz="1200" baseline="0" dirty="0" smtClean="0"/>
                        <a:t> </a:t>
                      </a:r>
                      <a:r>
                        <a:rPr lang="en-US" sz="1200" baseline="0" dirty="0" err="1" smtClean="0"/>
                        <a:t>tindakan</a:t>
                      </a:r>
                      <a:r>
                        <a:rPr lang="en-US" sz="1200" baseline="0" dirty="0" smtClean="0"/>
                        <a:t> </a:t>
                      </a:r>
                      <a:r>
                        <a:rPr lang="en-US" sz="1200" baseline="0" dirty="0" err="1" smtClean="0"/>
                        <a:t>susulan</a:t>
                      </a:r>
                      <a:r>
                        <a:rPr lang="en-US" sz="1200" baseline="0" dirty="0" smtClean="0"/>
                        <a:t>. </a:t>
                      </a:r>
                      <a:endParaRPr lang="en-US" sz="1200" dirty="0"/>
                    </a:p>
                  </a:txBody>
                  <a:tcPr marT="45723" marB="45723"/>
                </a:tc>
              </a:tr>
            </a:tbl>
          </a:graphicData>
        </a:graphic>
      </p:graphicFrame>
      <p:sp>
        <p:nvSpPr>
          <p:cNvPr id="72736" name="TextBox 4"/>
          <p:cNvSpPr txBox="1">
            <a:spLocks noChangeArrowheads="1"/>
          </p:cNvSpPr>
          <p:nvPr/>
        </p:nvSpPr>
        <p:spPr bwMode="auto">
          <a:xfrm>
            <a:off x="762000" y="5867400"/>
            <a:ext cx="127317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dirty="0">
                <a:solidFill>
                  <a:srgbClr val="FF0000"/>
                </a:solidFill>
              </a:rPr>
              <a:t>*SPI 3 1999</a:t>
            </a:r>
          </a:p>
        </p:txBody>
      </p:sp>
    </p:spTree>
  </p:cSld>
  <p:clrMapOvr>
    <a:masterClrMapping/>
  </p:clrMapOvr>
  <p:transition spd="slow">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43200" y="4800600"/>
            <a:ext cx="5334000" cy="707886"/>
          </a:xfrm>
          <a:prstGeom prst="rect">
            <a:avLst/>
          </a:prstGeom>
          <a:noFill/>
        </p:spPr>
        <p:txBody>
          <a:bodyPr>
            <a:spAutoFit/>
          </a:bodyPr>
          <a:lstStyle/>
          <a:p>
            <a:pPr algn="ctr">
              <a:defRPr/>
            </a:pPr>
            <a:r>
              <a:rPr lang="en-US" sz="4000" b="1" dirty="0" err="1">
                <a:ln w="6600">
                  <a:solidFill>
                    <a:schemeClr val="accent2"/>
                  </a:solidFill>
                  <a:prstDash val="solid"/>
                </a:ln>
                <a:solidFill>
                  <a:srgbClr val="FFFFFF"/>
                </a:solidFill>
                <a:effectLst>
                  <a:outerShdw dist="38100" dir="2700000" algn="tl" rotWithShape="0">
                    <a:schemeClr val="accent2"/>
                  </a:outerShdw>
                </a:effectLst>
                <a:cs typeface="Arial" pitchFamily="34" charset="0"/>
              </a:rPr>
              <a:t>Sekian</a:t>
            </a:r>
            <a:r>
              <a:rPr lang="en-US" sz="4000" b="1" dirty="0">
                <a:ln w="6600">
                  <a:solidFill>
                    <a:schemeClr val="accent2"/>
                  </a:solidFill>
                  <a:prstDash val="solid"/>
                </a:ln>
                <a:solidFill>
                  <a:srgbClr val="FFFFFF"/>
                </a:solidFill>
                <a:effectLst>
                  <a:outerShdw dist="38100" dir="2700000" algn="tl" rotWithShape="0">
                    <a:schemeClr val="accent2"/>
                  </a:outerShdw>
                </a:effectLst>
                <a:cs typeface="Arial" pitchFamily="34" charset="0"/>
              </a:rPr>
              <a:t>, </a:t>
            </a:r>
            <a:r>
              <a:rPr lang="en-US" sz="4000" b="1" dirty="0" err="1">
                <a:ln w="6600">
                  <a:solidFill>
                    <a:schemeClr val="accent2"/>
                  </a:solidFill>
                  <a:prstDash val="solid"/>
                </a:ln>
                <a:solidFill>
                  <a:srgbClr val="FFFFFF"/>
                </a:solidFill>
                <a:effectLst>
                  <a:outerShdw dist="38100" dir="2700000" algn="tl" rotWithShape="0">
                    <a:schemeClr val="accent2"/>
                  </a:outerShdw>
                </a:effectLst>
                <a:cs typeface="Arial" pitchFamily="34" charset="0"/>
              </a:rPr>
              <a:t>terima</a:t>
            </a:r>
            <a:r>
              <a:rPr lang="en-US" sz="4000" b="1" dirty="0">
                <a:ln w="6600">
                  <a:solidFill>
                    <a:schemeClr val="accent2"/>
                  </a:solidFill>
                  <a:prstDash val="solid"/>
                </a:ln>
                <a:solidFill>
                  <a:srgbClr val="FFFFFF"/>
                </a:solidFill>
                <a:effectLst>
                  <a:outerShdw dist="38100" dir="2700000" algn="tl" rotWithShape="0">
                    <a:schemeClr val="accent2"/>
                  </a:outerShdw>
                </a:effectLst>
                <a:cs typeface="Arial" pitchFamily="34" charset="0"/>
              </a:rPr>
              <a:t> </a:t>
            </a:r>
            <a:r>
              <a:rPr lang="en-US" sz="4000" b="1" dirty="0" err="1">
                <a:ln w="6600">
                  <a:solidFill>
                    <a:schemeClr val="accent2"/>
                  </a:solidFill>
                  <a:prstDash val="solid"/>
                </a:ln>
                <a:solidFill>
                  <a:srgbClr val="FFFFFF"/>
                </a:solidFill>
                <a:effectLst>
                  <a:outerShdw dist="38100" dir="2700000" algn="tl" rotWithShape="0">
                    <a:schemeClr val="accent2"/>
                  </a:outerShdw>
                </a:effectLst>
                <a:cs typeface="Arial" pitchFamily="34" charset="0"/>
              </a:rPr>
              <a:t>kasih</a:t>
            </a:r>
            <a:endParaRPr lang="en-US" sz="4000" b="1" dirty="0">
              <a:ln w="6600">
                <a:solidFill>
                  <a:schemeClr val="accent2"/>
                </a:solidFill>
                <a:prstDash val="solid"/>
              </a:ln>
              <a:solidFill>
                <a:srgbClr val="FFFFFF"/>
              </a:solidFill>
              <a:effectLst>
                <a:outerShdw dist="38100" dir="2700000" algn="tl" rotWithShape="0">
                  <a:schemeClr val="accent2"/>
                </a:outerShdw>
              </a:effectLst>
              <a:cs typeface="Arial" pitchFamily="34" charset="0"/>
            </a:endParaRPr>
          </a:p>
        </p:txBody>
      </p:sp>
    </p:spTree>
  </p:cSld>
  <p:clrMapOvr>
    <a:masterClrMapping/>
  </p:clrMapOvr>
  <p:transition spd="slow">
    <p:circl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err="1" smtClean="0"/>
              <a:t>Pentaksiran</a:t>
            </a:r>
            <a:endParaRPr lang="en-US" dirty="0"/>
          </a:p>
        </p:txBody>
      </p:sp>
      <p:grpSp>
        <p:nvGrpSpPr>
          <p:cNvPr id="64515" name="Group 3"/>
          <p:cNvGrpSpPr>
            <a:grpSpLocks/>
          </p:cNvGrpSpPr>
          <p:nvPr/>
        </p:nvGrpSpPr>
        <p:grpSpPr bwMode="auto">
          <a:xfrm>
            <a:off x="3048000" y="5334000"/>
            <a:ext cx="4267200" cy="685800"/>
            <a:chOff x="-2286000" y="2667000"/>
            <a:chExt cx="12322526" cy="2667000"/>
          </a:xfrm>
        </p:grpSpPr>
        <p:pic>
          <p:nvPicPr>
            <p:cNvPr id="64519" name="Picture 9" descr="panjang1.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286000" y="2667000"/>
              <a:ext cx="12322526" cy="2667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Rectangle 2"/>
            <p:cNvSpPr/>
            <p:nvPr/>
          </p:nvSpPr>
          <p:spPr>
            <a:xfrm>
              <a:off x="8762098" y="4420306"/>
              <a:ext cx="1219417" cy="3827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6" name="TG_Rounded Rectangle 39"/>
          <p:cNvSpPr/>
          <p:nvPr/>
        </p:nvSpPr>
        <p:spPr bwMode="gray">
          <a:xfrm>
            <a:off x="1066800" y="1143000"/>
            <a:ext cx="7162800" cy="3962400"/>
          </a:xfrm>
          <a:prstGeom prst="roundRect">
            <a:avLst/>
          </a:prstGeom>
          <a:gradFill flip="none" rotWithShape="1">
            <a:gsLst>
              <a:gs pos="0">
                <a:srgbClr val="2CA1DC">
                  <a:lumMod val="40000"/>
                  <a:lumOff val="60000"/>
                </a:srgbClr>
              </a:gs>
              <a:gs pos="15000">
                <a:srgbClr val="2CA1DC"/>
              </a:gs>
              <a:gs pos="85000">
                <a:srgbClr val="2CA1DC"/>
              </a:gs>
              <a:gs pos="100000">
                <a:srgbClr val="2CA1DC">
                  <a:lumMod val="40000"/>
                  <a:lumOff val="60000"/>
                </a:srgbClr>
              </a:gs>
            </a:gsLst>
            <a:lin ang="5400000" scaled="1"/>
            <a:tileRect/>
          </a:gra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182880" tIns="91440" rIns="182880" bIns="91440" anchor="ctr"/>
          <a:lstStyle/>
          <a:p>
            <a:pPr marL="342900" indent="-342900">
              <a:buFont typeface="Arial" panose="020B0604020202020204" pitchFamily="34" charset="0"/>
              <a:buChar char="•"/>
              <a:defRPr/>
            </a:pPr>
            <a:r>
              <a:rPr lang="ms-MY" sz="2000" dirty="0">
                <a:solidFill>
                  <a:schemeClr val="bg1"/>
                </a:solidFill>
                <a:cs typeface="Arial" pitchFamily="34" charset="0"/>
              </a:rPr>
              <a:t>Standard Prestasi merupakan skala rujukan guru untuk menentukan pencapaian murid dalam menguasai Standard Kandungan dan Standard Pembelajaran yang ditetapkan. </a:t>
            </a:r>
            <a:endParaRPr lang="en-US" sz="2000" dirty="0">
              <a:solidFill>
                <a:schemeClr val="bg1"/>
              </a:solidFill>
              <a:cs typeface="Arial" pitchFamily="34" charset="0"/>
            </a:endParaRPr>
          </a:p>
          <a:p>
            <a:pPr marL="342900" indent="-342900">
              <a:buFont typeface="Arial" panose="020B0604020202020204" pitchFamily="34" charset="0"/>
              <a:buChar char="•"/>
              <a:defRPr/>
            </a:pPr>
            <a:r>
              <a:rPr lang="ms-MY" sz="2000" dirty="0">
                <a:solidFill>
                  <a:schemeClr val="bg1"/>
                </a:solidFill>
                <a:cs typeface="Arial" pitchFamily="34" charset="0"/>
              </a:rPr>
              <a:t>Standard Prestasi mengandungi 6 Tahap Penguasaan yang disusun secara hirarki di mana Tahap Penguasaan 1 menunjukkan pencapaian terendah sehingga pencapaian tertinggi iaitu Tahap Penguasaan 6. Setiap pernyataan Tahap Penguasaan ditafsirkan secara generik sebagai aras tertentu untuk memberi gambaran holistik tentang pencapaian murid</a:t>
            </a:r>
            <a:r>
              <a:rPr lang="ms-MY" dirty="0">
                <a:solidFill>
                  <a:schemeClr val="bg1"/>
                </a:solidFill>
                <a:cs typeface="Arial" pitchFamily="34" charset="0"/>
              </a:rPr>
              <a:t>. </a:t>
            </a:r>
            <a:endParaRPr lang="en-US" b="1" kern="0" dirty="0">
              <a:solidFill>
                <a:schemeClr val="bg1"/>
              </a:solidFill>
              <a:latin typeface="Calibri"/>
              <a:cs typeface="Arial" pitchFamily="34" charset="0"/>
            </a:endParaRPr>
          </a:p>
        </p:txBody>
      </p:sp>
    </p:spTree>
  </p:cSld>
  <p:clrMapOvr>
    <a:masterClrMapping/>
  </p:clrMapOvr>
  <p:transition spd="slow">
    <p:circl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26"/>
          <p:cNvSpPr/>
          <p:nvPr/>
        </p:nvSpPr>
        <p:spPr bwMode="gray">
          <a:xfrm>
            <a:off x="0" y="571500"/>
            <a:ext cx="8572500" cy="971550"/>
          </a:xfrm>
          <a:prstGeom prst="roundRect">
            <a:avLst/>
          </a:prstGeom>
          <a:gradFill>
            <a:gsLst>
              <a:gs pos="0">
                <a:schemeClr val="accent2">
                  <a:lumMod val="60000"/>
                  <a:lumOff val="40000"/>
                </a:schemeClr>
              </a:gs>
              <a:gs pos="43000">
                <a:srgbClr val="FFFFFF"/>
              </a:gs>
              <a:gs pos="100000">
                <a:srgbClr val="FFFFFF"/>
              </a:gs>
            </a:gsLst>
            <a:lin ang="0" scaled="1"/>
          </a:gradFill>
          <a:ln w="50800">
            <a:solidFill>
              <a:srgbClr val="DDDDD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 name="Title 1"/>
          <p:cNvSpPr>
            <a:spLocks noGrp="1"/>
          </p:cNvSpPr>
          <p:nvPr>
            <p:ph type="title"/>
          </p:nvPr>
        </p:nvSpPr>
        <p:spPr>
          <a:xfrm>
            <a:off x="928662" y="785794"/>
            <a:ext cx="7643866" cy="792088"/>
          </a:xfrm>
        </p:spPr>
        <p:txBody>
          <a:bodyPr/>
          <a:lstStyle/>
          <a:p>
            <a:pPr>
              <a:defRPr/>
            </a:pPr>
            <a:r>
              <a:rPr lang="en-US" dirty="0" smtClean="0">
                <a:solidFill>
                  <a:srgbClr val="000000"/>
                </a:solidFill>
              </a:rPr>
              <a:t> KEPENTINGAN PENTAKSIRAN </a:t>
            </a:r>
            <a:endParaRPr lang="en-US" dirty="0">
              <a:solidFill>
                <a:srgbClr val="000000"/>
              </a:solidFill>
            </a:endParaRPr>
          </a:p>
        </p:txBody>
      </p:sp>
      <p:grpSp>
        <p:nvGrpSpPr>
          <p:cNvPr id="65540" name="Group 49"/>
          <p:cNvGrpSpPr>
            <a:grpSpLocks/>
          </p:cNvGrpSpPr>
          <p:nvPr/>
        </p:nvGrpSpPr>
        <p:grpSpPr bwMode="auto">
          <a:xfrm>
            <a:off x="4500563" y="1857375"/>
            <a:ext cx="3486150" cy="3929063"/>
            <a:chOff x="4782670" y="1905000"/>
            <a:chExt cx="3486013" cy="4038600"/>
          </a:xfrm>
        </p:grpSpPr>
        <p:sp>
          <p:nvSpPr>
            <p:cNvPr id="24" name="Rounded Rectangle 23"/>
            <p:cNvSpPr/>
            <p:nvPr/>
          </p:nvSpPr>
          <p:spPr bwMode="gray">
            <a:xfrm>
              <a:off x="4937760" y="1905000"/>
              <a:ext cx="3291840" cy="4038600"/>
            </a:xfrm>
            <a:prstGeom prst="roundRect">
              <a:avLst>
                <a:gd name="adj" fmla="val 11451"/>
              </a:avLst>
            </a:prstGeom>
            <a:gradFill flip="none" rotWithShape="1">
              <a:gsLst>
                <a:gs pos="0">
                  <a:srgbClr val="CCAF0A">
                    <a:lumMod val="60000"/>
                    <a:lumOff val="40000"/>
                  </a:srgbClr>
                </a:gs>
                <a:gs pos="39000">
                  <a:srgbClr val="FEFFFF"/>
                </a:gs>
                <a:gs pos="100000">
                  <a:srgbClr val="DDDDDD"/>
                </a:gs>
              </a:gsLst>
              <a:lin ang="3600000" scaled="0"/>
              <a:tileRect/>
            </a:gradFill>
            <a:ln w="12700" cap="flat" cmpd="sng" algn="ctr">
              <a:solidFill>
                <a:srgbClr val="BFBFBF"/>
              </a:solidFill>
              <a:prstDash val="solid"/>
            </a:ln>
            <a:effectLst>
              <a:outerShdw sx="101000" sy="101000" algn="ctr" rotWithShape="0">
                <a:prstClr val="black">
                  <a:alpha val="10000"/>
                </a:prstClr>
              </a:outerShdw>
              <a:reflection blurRad="6350" stA="50000" endA="275" endPos="40000" dist="101600" dir="5400000" sy="-100000" algn="bl" rotWithShape="0"/>
            </a:effectLst>
            <a:scene3d>
              <a:camera prst="orthographicFront">
                <a:rot lat="0" lon="0" rev="0"/>
              </a:camera>
              <a:lightRig rig="balanced" dir="t">
                <a:rot lat="0" lon="0" rev="8700000"/>
              </a:lightRig>
            </a:scene3d>
            <a:sp3d>
              <a:bevelT w="190500" h="38100"/>
            </a:sp3d>
          </p:spPr>
          <p:txBody>
            <a:bodyPr anchor="ctr"/>
            <a:lstStyle/>
            <a:p>
              <a:pPr algn="ctr" fontAlgn="auto">
                <a:spcBef>
                  <a:spcPts val="0"/>
                </a:spcBef>
                <a:spcAft>
                  <a:spcPts val="0"/>
                </a:spcAft>
                <a:defRPr/>
              </a:pPr>
              <a:endParaRPr lang="en-US" kern="0">
                <a:solidFill>
                  <a:sysClr val="window" lastClr="FFFFFF"/>
                </a:solidFill>
                <a:latin typeface="Calibri"/>
              </a:endParaRPr>
            </a:p>
          </p:txBody>
        </p:sp>
        <p:grpSp>
          <p:nvGrpSpPr>
            <p:cNvPr id="65572" name="Group 46"/>
            <p:cNvGrpSpPr>
              <a:grpSpLocks/>
            </p:cNvGrpSpPr>
            <p:nvPr/>
          </p:nvGrpSpPr>
          <p:grpSpPr bwMode="auto">
            <a:xfrm>
              <a:off x="4782670" y="2085333"/>
              <a:ext cx="3486013" cy="768967"/>
              <a:chOff x="4696806" y="2085333"/>
              <a:chExt cx="3486013" cy="768967"/>
            </a:xfrm>
          </p:grpSpPr>
          <p:sp>
            <p:nvSpPr>
              <p:cNvPr id="28" name="Freeform 27"/>
              <p:cNvSpPr/>
              <p:nvPr/>
            </p:nvSpPr>
            <p:spPr bwMode="gray">
              <a:xfrm>
                <a:off x="4839682" y="2085333"/>
                <a:ext cx="3343137" cy="768967"/>
              </a:xfrm>
              <a:custGeom>
                <a:avLst/>
                <a:gdLst>
                  <a:gd name="connsiteX0" fmla="*/ 0 w 1205789"/>
                  <a:gd name="connsiteY0" fmla="*/ 0 h 404774"/>
                  <a:gd name="connsiteX1" fmla="*/ 1003402 w 1205789"/>
                  <a:gd name="connsiteY1" fmla="*/ 0 h 404774"/>
                  <a:gd name="connsiteX2" fmla="*/ 1205789 w 1205789"/>
                  <a:gd name="connsiteY2" fmla="*/ 202387 h 404774"/>
                  <a:gd name="connsiteX3" fmla="*/ 1003402 w 1205789"/>
                  <a:gd name="connsiteY3" fmla="*/ 404774 h 404774"/>
                  <a:gd name="connsiteX4" fmla="*/ 0 w 1205789"/>
                  <a:gd name="connsiteY4" fmla="*/ 404774 h 404774"/>
                  <a:gd name="connsiteX5" fmla="*/ 0 w 1205789"/>
                  <a:gd name="connsiteY5" fmla="*/ 0 h 404774"/>
                  <a:gd name="connsiteX0" fmla="*/ 7314 w 1213103"/>
                  <a:gd name="connsiteY0" fmla="*/ 0 h 404774"/>
                  <a:gd name="connsiteX1" fmla="*/ 1010716 w 1213103"/>
                  <a:gd name="connsiteY1" fmla="*/ 0 h 404774"/>
                  <a:gd name="connsiteX2" fmla="*/ 1213103 w 1213103"/>
                  <a:gd name="connsiteY2" fmla="*/ 202387 h 404774"/>
                  <a:gd name="connsiteX3" fmla="*/ 1010716 w 1213103"/>
                  <a:gd name="connsiteY3" fmla="*/ 404774 h 404774"/>
                  <a:gd name="connsiteX4" fmla="*/ 7314 w 1213103"/>
                  <a:gd name="connsiteY4" fmla="*/ 404774 h 404774"/>
                  <a:gd name="connsiteX5" fmla="*/ 0 w 1213103"/>
                  <a:gd name="connsiteY5" fmla="*/ 131673 h 404774"/>
                  <a:gd name="connsiteX6" fmla="*/ 7314 w 1213103"/>
                  <a:gd name="connsiteY6" fmla="*/ 0 h 404774"/>
                  <a:gd name="connsiteX0" fmla="*/ 89610 w 1295399"/>
                  <a:gd name="connsiteY0" fmla="*/ 0 h 404774"/>
                  <a:gd name="connsiteX1" fmla="*/ 1093012 w 1295399"/>
                  <a:gd name="connsiteY1" fmla="*/ 0 h 404774"/>
                  <a:gd name="connsiteX2" fmla="*/ 1295399 w 1295399"/>
                  <a:gd name="connsiteY2" fmla="*/ 202387 h 404774"/>
                  <a:gd name="connsiteX3" fmla="*/ 1093012 w 1295399"/>
                  <a:gd name="connsiteY3" fmla="*/ 404774 h 404774"/>
                  <a:gd name="connsiteX4" fmla="*/ 89610 w 1295399"/>
                  <a:gd name="connsiteY4" fmla="*/ 404774 h 404774"/>
                  <a:gd name="connsiteX5" fmla="*/ 0 w 1295399"/>
                  <a:gd name="connsiteY5" fmla="*/ 99974 h 404774"/>
                  <a:gd name="connsiteX6" fmla="*/ 89610 w 1295399"/>
                  <a:gd name="connsiteY6" fmla="*/ 0 h 404774"/>
                  <a:gd name="connsiteX0" fmla="*/ 89610 w 1295399"/>
                  <a:gd name="connsiteY0" fmla="*/ 0 h 404774"/>
                  <a:gd name="connsiteX1" fmla="*/ 1093012 w 1295399"/>
                  <a:gd name="connsiteY1" fmla="*/ 0 h 404774"/>
                  <a:gd name="connsiteX2" fmla="*/ 1295399 w 1295399"/>
                  <a:gd name="connsiteY2" fmla="*/ 202387 h 404774"/>
                  <a:gd name="connsiteX3" fmla="*/ 1093012 w 1295399"/>
                  <a:gd name="connsiteY3" fmla="*/ 404774 h 404774"/>
                  <a:gd name="connsiteX4" fmla="*/ 89610 w 1295399"/>
                  <a:gd name="connsiteY4" fmla="*/ 404774 h 404774"/>
                  <a:gd name="connsiteX5" fmla="*/ 60350 w 1295399"/>
                  <a:gd name="connsiteY5" fmla="*/ 299923 h 404774"/>
                  <a:gd name="connsiteX6" fmla="*/ 0 w 1295399"/>
                  <a:gd name="connsiteY6" fmla="*/ 99974 h 404774"/>
                  <a:gd name="connsiteX7" fmla="*/ 89610 w 1295399"/>
                  <a:gd name="connsiteY7" fmla="*/ 0 h 4047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104497 w 1310286"/>
                  <a:gd name="connsiteY0" fmla="*/ 0 h 480974"/>
                  <a:gd name="connsiteX1" fmla="*/ 1107899 w 1310286"/>
                  <a:gd name="connsiteY1" fmla="*/ 0 h 480974"/>
                  <a:gd name="connsiteX2" fmla="*/ 1310286 w 1310286"/>
                  <a:gd name="connsiteY2" fmla="*/ 202387 h 480974"/>
                  <a:gd name="connsiteX3" fmla="*/ 1107899 w 1310286"/>
                  <a:gd name="connsiteY3" fmla="*/ 404774 h 480974"/>
                  <a:gd name="connsiteX4" fmla="*/ 104497 w 1310286"/>
                  <a:gd name="connsiteY4" fmla="*/ 404774 h 480974"/>
                  <a:gd name="connsiteX5" fmla="*/ 14887 w 1310286"/>
                  <a:gd name="connsiteY5" fmla="*/ 480974 h 480974"/>
                  <a:gd name="connsiteX6" fmla="*/ 14887 w 1310286"/>
                  <a:gd name="connsiteY6" fmla="*/ 99974 h 480974"/>
                  <a:gd name="connsiteX7" fmla="*/ 104497 w 1310286"/>
                  <a:gd name="connsiteY7" fmla="*/ 0 h 480974"/>
                  <a:gd name="connsiteX0" fmla="*/ 104497 w 1310286"/>
                  <a:gd name="connsiteY0" fmla="*/ 0 h 480974"/>
                  <a:gd name="connsiteX1" fmla="*/ 1107899 w 1310286"/>
                  <a:gd name="connsiteY1" fmla="*/ 0 h 480974"/>
                  <a:gd name="connsiteX2" fmla="*/ 1310286 w 1310286"/>
                  <a:gd name="connsiteY2" fmla="*/ 202387 h 480974"/>
                  <a:gd name="connsiteX3" fmla="*/ 1107899 w 1310286"/>
                  <a:gd name="connsiteY3" fmla="*/ 404774 h 480974"/>
                  <a:gd name="connsiteX4" fmla="*/ 104497 w 1310286"/>
                  <a:gd name="connsiteY4" fmla="*/ 404774 h 480974"/>
                  <a:gd name="connsiteX5" fmla="*/ 14887 w 1310286"/>
                  <a:gd name="connsiteY5" fmla="*/ 480974 h 480974"/>
                  <a:gd name="connsiteX6" fmla="*/ 14887 w 1310286"/>
                  <a:gd name="connsiteY6" fmla="*/ 99974 h 480974"/>
                  <a:gd name="connsiteX7" fmla="*/ 104497 w 1310286"/>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2367 h 483341"/>
                  <a:gd name="connsiteX1" fmla="*/ 1093012 w 1295399"/>
                  <a:gd name="connsiteY1" fmla="*/ 2367 h 483341"/>
                  <a:gd name="connsiteX2" fmla="*/ 1295399 w 1295399"/>
                  <a:gd name="connsiteY2" fmla="*/ 204754 h 483341"/>
                  <a:gd name="connsiteX3" fmla="*/ 1093012 w 1295399"/>
                  <a:gd name="connsiteY3" fmla="*/ 407141 h 483341"/>
                  <a:gd name="connsiteX4" fmla="*/ 89610 w 1295399"/>
                  <a:gd name="connsiteY4" fmla="*/ 407141 h 483341"/>
                  <a:gd name="connsiteX5" fmla="*/ 0 w 1295399"/>
                  <a:gd name="connsiteY5" fmla="*/ 483341 h 483341"/>
                  <a:gd name="connsiteX6" fmla="*/ 0 w 1295399"/>
                  <a:gd name="connsiteY6" fmla="*/ 102341 h 483341"/>
                  <a:gd name="connsiteX7" fmla="*/ 89610 w 1295399"/>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03929 w 1309718"/>
                  <a:gd name="connsiteY4" fmla="*/ 404774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94046 w 1309718"/>
                  <a:gd name="connsiteY0" fmla="*/ 2367 h 483679"/>
                  <a:gd name="connsiteX1" fmla="*/ 1107331 w 1309718"/>
                  <a:gd name="connsiteY1" fmla="*/ 2705 h 483679"/>
                  <a:gd name="connsiteX2" fmla="*/ 1309718 w 1309718"/>
                  <a:gd name="connsiteY2" fmla="*/ 205092 h 483679"/>
                  <a:gd name="connsiteX3" fmla="*/ 1107331 w 1309718"/>
                  <a:gd name="connsiteY3" fmla="*/ 407479 h 483679"/>
                  <a:gd name="connsiteX4" fmla="*/ 137051 w 1309718"/>
                  <a:gd name="connsiteY4" fmla="*/ 413144 h 483679"/>
                  <a:gd name="connsiteX5" fmla="*/ 14319 w 1309718"/>
                  <a:gd name="connsiteY5" fmla="*/ 483679 h 483679"/>
                  <a:gd name="connsiteX6" fmla="*/ 14319 w 1309718"/>
                  <a:gd name="connsiteY6" fmla="*/ 102679 h 483679"/>
                  <a:gd name="connsiteX7" fmla="*/ 94046 w 1309718"/>
                  <a:gd name="connsiteY7" fmla="*/ 2367 h 483679"/>
                  <a:gd name="connsiteX0" fmla="*/ 94046 w 1309718"/>
                  <a:gd name="connsiteY0" fmla="*/ 0 h 481312"/>
                  <a:gd name="connsiteX1" fmla="*/ 1107331 w 1309718"/>
                  <a:gd name="connsiteY1" fmla="*/ 338 h 481312"/>
                  <a:gd name="connsiteX2" fmla="*/ 1309718 w 1309718"/>
                  <a:gd name="connsiteY2" fmla="*/ 202725 h 481312"/>
                  <a:gd name="connsiteX3" fmla="*/ 1107331 w 1309718"/>
                  <a:gd name="connsiteY3" fmla="*/ 405112 h 481312"/>
                  <a:gd name="connsiteX4" fmla="*/ 137051 w 1309718"/>
                  <a:gd name="connsiteY4" fmla="*/ 410777 h 481312"/>
                  <a:gd name="connsiteX5" fmla="*/ 14319 w 1309718"/>
                  <a:gd name="connsiteY5" fmla="*/ 481312 h 481312"/>
                  <a:gd name="connsiteX6" fmla="*/ 14319 w 1309718"/>
                  <a:gd name="connsiteY6" fmla="*/ 100312 h 481312"/>
                  <a:gd name="connsiteX7" fmla="*/ 94046 w 1309718"/>
                  <a:gd name="connsiteY7" fmla="*/ 0 h 481312"/>
                  <a:gd name="connsiteX0" fmla="*/ 94046 w 1309718"/>
                  <a:gd name="connsiteY0" fmla="*/ 11030 h 492342"/>
                  <a:gd name="connsiteX1" fmla="*/ 1107331 w 1309718"/>
                  <a:gd name="connsiteY1" fmla="*/ 11368 h 492342"/>
                  <a:gd name="connsiteX2" fmla="*/ 1309718 w 1309718"/>
                  <a:gd name="connsiteY2" fmla="*/ 213755 h 492342"/>
                  <a:gd name="connsiteX3" fmla="*/ 1107331 w 1309718"/>
                  <a:gd name="connsiteY3" fmla="*/ 416142 h 492342"/>
                  <a:gd name="connsiteX4" fmla="*/ 137051 w 1309718"/>
                  <a:gd name="connsiteY4" fmla="*/ 421807 h 492342"/>
                  <a:gd name="connsiteX5" fmla="*/ 14319 w 1309718"/>
                  <a:gd name="connsiteY5" fmla="*/ 492342 h 492342"/>
                  <a:gd name="connsiteX6" fmla="*/ 14319 w 1309718"/>
                  <a:gd name="connsiteY6" fmla="*/ 111342 h 492342"/>
                  <a:gd name="connsiteX7" fmla="*/ 94046 w 1309718"/>
                  <a:gd name="connsiteY7" fmla="*/ 11030 h 492342"/>
                  <a:gd name="connsiteX0" fmla="*/ 94046 w 1309718"/>
                  <a:gd name="connsiteY0" fmla="*/ 0 h 481312"/>
                  <a:gd name="connsiteX1" fmla="*/ 1107331 w 1309718"/>
                  <a:gd name="connsiteY1" fmla="*/ 338 h 481312"/>
                  <a:gd name="connsiteX2" fmla="*/ 1309718 w 1309718"/>
                  <a:gd name="connsiteY2" fmla="*/ 202725 h 481312"/>
                  <a:gd name="connsiteX3" fmla="*/ 1107331 w 1309718"/>
                  <a:gd name="connsiteY3" fmla="*/ 405112 h 481312"/>
                  <a:gd name="connsiteX4" fmla="*/ 137051 w 1309718"/>
                  <a:gd name="connsiteY4" fmla="*/ 410777 h 481312"/>
                  <a:gd name="connsiteX5" fmla="*/ 14319 w 1309718"/>
                  <a:gd name="connsiteY5" fmla="*/ 481312 h 481312"/>
                  <a:gd name="connsiteX6" fmla="*/ 14319 w 1309718"/>
                  <a:gd name="connsiteY6" fmla="*/ 100312 h 481312"/>
                  <a:gd name="connsiteX7" fmla="*/ 94046 w 1309718"/>
                  <a:gd name="connsiteY7" fmla="*/ 0 h 481312"/>
                  <a:gd name="connsiteX0" fmla="*/ 94046 w 1309718"/>
                  <a:gd name="connsiteY0" fmla="*/ 0 h 481312"/>
                  <a:gd name="connsiteX1" fmla="*/ 1107331 w 1309718"/>
                  <a:gd name="connsiteY1" fmla="*/ 338 h 481312"/>
                  <a:gd name="connsiteX2" fmla="*/ 1309718 w 1309718"/>
                  <a:gd name="connsiteY2" fmla="*/ 202725 h 481312"/>
                  <a:gd name="connsiteX3" fmla="*/ 1107331 w 1309718"/>
                  <a:gd name="connsiteY3" fmla="*/ 405112 h 481312"/>
                  <a:gd name="connsiteX4" fmla="*/ 137051 w 1309718"/>
                  <a:gd name="connsiteY4" fmla="*/ 410777 h 481312"/>
                  <a:gd name="connsiteX5" fmla="*/ 14319 w 1309718"/>
                  <a:gd name="connsiteY5" fmla="*/ 481312 h 481312"/>
                  <a:gd name="connsiteX6" fmla="*/ 14319 w 1309718"/>
                  <a:gd name="connsiteY6" fmla="*/ 100312 h 481312"/>
                  <a:gd name="connsiteX7" fmla="*/ 94046 w 1309718"/>
                  <a:gd name="connsiteY7" fmla="*/ 0 h 481312"/>
                  <a:gd name="connsiteX0" fmla="*/ 81513 w 1297185"/>
                  <a:gd name="connsiteY0" fmla="*/ 0 h 481312"/>
                  <a:gd name="connsiteX1" fmla="*/ 1094798 w 1297185"/>
                  <a:gd name="connsiteY1" fmla="*/ 338 h 481312"/>
                  <a:gd name="connsiteX2" fmla="*/ 1297185 w 1297185"/>
                  <a:gd name="connsiteY2" fmla="*/ 202725 h 481312"/>
                  <a:gd name="connsiteX3" fmla="*/ 1094798 w 1297185"/>
                  <a:gd name="connsiteY3" fmla="*/ 405112 h 481312"/>
                  <a:gd name="connsiteX4" fmla="*/ 124518 w 1297185"/>
                  <a:gd name="connsiteY4" fmla="*/ 410777 h 481312"/>
                  <a:gd name="connsiteX5" fmla="*/ 1786 w 1297185"/>
                  <a:gd name="connsiteY5" fmla="*/ 481312 h 481312"/>
                  <a:gd name="connsiteX6" fmla="*/ 1786 w 1297185"/>
                  <a:gd name="connsiteY6" fmla="*/ 100312 h 481312"/>
                  <a:gd name="connsiteX7" fmla="*/ 81513 w 1297185"/>
                  <a:gd name="connsiteY7" fmla="*/ 0 h 481312"/>
                  <a:gd name="connsiteX0" fmla="*/ 79727 w 1295399"/>
                  <a:gd name="connsiteY0" fmla="*/ 0 h 481312"/>
                  <a:gd name="connsiteX1" fmla="*/ 1093012 w 1295399"/>
                  <a:gd name="connsiteY1" fmla="*/ 338 h 481312"/>
                  <a:gd name="connsiteX2" fmla="*/ 1295399 w 1295399"/>
                  <a:gd name="connsiteY2" fmla="*/ 202725 h 481312"/>
                  <a:gd name="connsiteX3" fmla="*/ 1093012 w 1295399"/>
                  <a:gd name="connsiteY3" fmla="*/ 405112 h 481312"/>
                  <a:gd name="connsiteX4" fmla="*/ 122732 w 1295399"/>
                  <a:gd name="connsiteY4" fmla="*/ 410777 h 481312"/>
                  <a:gd name="connsiteX5" fmla="*/ 0 w 1295399"/>
                  <a:gd name="connsiteY5" fmla="*/ 481312 h 481312"/>
                  <a:gd name="connsiteX6" fmla="*/ 0 w 1295399"/>
                  <a:gd name="connsiteY6" fmla="*/ 100312 h 481312"/>
                  <a:gd name="connsiteX7" fmla="*/ 79727 w 1295399"/>
                  <a:gd name="connsiteY7" fmla="*/ 0 h 481312"/>
                  <a:gd name="connsiteX0" fmla="*/ 79727 w 1302292"/>
                  <a:gd name="connsiteY0" fmla="*/ 0 h 481312"/>
                  <a:gd name="connsiteX1" fmla="*/ 1134372 w 1302292"/>
                  <a:gd name="connsiteY1" fmla="*/ 1301 h 481312"/>
                  <a:gd name="connsiteX2" fmla="*/ 1295399 w 1302292"/>
                  <a:gd name="connsiteY2" fmla="*/ 202725 h 481312"/>
                  <a:gd name="connsiteX3" fmla="*/ 1093012 w 1302292"/>
                  <a:gd name="connsiteY3" fmla="*/ 405112 h 481312"/>
                  <a:gd name="connsiteX4" fmla="*/ 122732 w 1302292"/>
                  <a:gd name="connsiteY4" fmla="*/ 410777 h 481312"/>
                  <a:gd name="connsiteX5" fmla="*/ 0 w 1302292"/>
                  <a:gd name="connsiteY5" fmla="*/ 481312 h 481312"/>
                  <a:gd name="connsiteX6" fmla="*/ 0 w 1302292"/>
                  <a:gd name="connsiteY6" fmla="*/ 100312 h 481312"/>
                  <a:gd name="connsiteX7" fmla="*/ 79727 w 1302292"/>
                  <a:gd name="connsiteY7" fmla="*/ 0 h 481312"/>
                  <a:gd name="connsiteX0" fmla="*/ 79727 w 1295608"/>
                  <a:gd name="connsiteY0" fmla="*/ 0 h 481312"/>
                  <a:gd name="connsiteX1" fmla="*/ 1134372 w 1295608"/>
                  <a:gd name="connsiteY1" fmla="*/ 1301 h 481312"/>
                  <a:gd name="connsiteX2" fmla="*/ 1295399 w 1295608"/>
                  <a:gd name="connsiteY2" fmla="*/ 202725 h 481312"/>
                  <a:gd name="connsiteX3" fmla="*/ 1133118 w 1295608"/>
                  <a:gd name="connsiteY3" fmla="*/ 405112 h 481312"/>
                  <a:gd name="connsiteX4" fmla="*/ 122732 w 1295608"/>
                  <a:gd name="connsiteY4" fmla="*/ 410777 h 481312"/>
                  <a:gd name="connsiteX5" fmla="*/ 0 w 1295608"/>
                  <a:gd name="connsiteY5" fmla="*/ 481312 h 481312"/>
                  <a:gd name="connsiteX6" fmla="*/ 0 w 1295608"/>
                  <a:gd name="connsiteY6" fmla="*/ 100312 h 481312"/>
                  <a:gd name="connsiteX7" fmla="*/ 79727 w 1295608"/>
                  <a:gd name="connsiteY7" fmla="*/ 0 h 481312"/>
                  <a:gd name="connsiteX0" fmla="*/ 79727 w 1295399"/>
                  <a:gd name="connsiteY0" fmla="*/ 0 h 481312"/>
                  <a:gd name="connsiteX1" fmla="*/ 1134372 w 1295399"/>
                  <a:gd name="connsiteY1" fmla="*/ 1301 h 481312"/>
                  <a:gd name="connsiteX2" fmla="*/ 1295399 w 1295399"/>
                  <a:gd name="connsiteY2" fmla="*/ 202725 h 481312"/>
                  <a:gd name="connsiteX3" fmla="*/ 1133118 w 1295399"/>
                  <a:gd name="connsiteY3" fmla="*/ 405112 h 481312"/>
                  <a:gd name="connsiteX4" fmla="*/ 122732 w 1295399"/>
                  <a:gd name="connsiteY4" fmla="*/ 410777 h 481312"/>
                  <a:gd name="connsiteX5" fmla="*/ 0 w 1295399"/>
                  <a:gd name="connsiteY5" fmla="*/ 481312 h 481312"/>
                  <a:gd name="connsiteX6" fmla="*/ 0 w 1295399"/>
                  <a:gd name="connsiteY6" fmla="*/ 100312 h 481312"/>
                  <a:gd name="connsiteX7" fmla="*/ 79727 w 1295399"/>
                  <a:gd name="connsiteY7" fmla="*/ 0 h 481312"/>
                  <a:gd name="connsiteX0" fmla="*/ 79727 w 1295399"/>
                  <a:gd name="connsiteY0" fmla="*/ 0 h 481312"/>
                  <a:gd name="connsiteX1" fmla="*/ 1134372 w 1295399"/>
                  <a:gd name="connsiteY1" fmla="*/ 1301 h 481312"/>
                  <a:gd name="connsiteX2" fmla="*/ 1295399 w 1295399"/>
                  <a:gd name="connsiteY2" fmla="*/ 202725 h 481312"/>
                  <a:gd name="connsiteX3" fmla="*/ 1133118 w 1295399"/>
                  <a:gd name="connsiteY3" fmla="*/ 405112 h 481312"/>
                  <a:gd name="connsiteX4" fmla="*/ 122732 w 1295399"/>
                  <a:gd name="connsiteY4" fmla="*/ 410777 h 481312"/>
                  <a:gd name="connsiteX5" fmla="*/ 0 w 1295399"/>
                  <a:gd name="connsiteY5" fmla="*/ 481312 h 481312"/>
                  <a:gd name="connsiteX6" fmla="*/ 0 w 1295399"/>
                  <a:gd name="connsiteY6" fmla="*/ 100312 h 481312"/>
                  <a:gd name="connsiteX7" fmla="*/ 79727 w 1295399"/>
                  <a:gd name="connsiteY7" fmla="*/ 0 h 481312"/>
                  <a:gd name="connsiteX0" fmla="*/ 79727 w 1295399"/>
                  <a:gd name="connsiteY0" fmla="*/ 0 h 481312"/>
                  <a:gd name="connsiteX1" fmla="*/ 1134372 w 1295399"/>
                  <a:gd name="connsiteY1" fmla="*/ 1301 h 481312"/>
                  <a:gd name="connsiteX2" fmla="*/ 1295399 w 1295399"/>
                  <a:gd name="connsiteY2" fmla="*/ 202725 h 481312"/>
                  <a:gd name="connsiteX3" fmla="*/ 1165078 w 1295399"/>
                  <a:gd name="connsiteY3" fmla="*/ 406074 h 481312"/>
                  <a:gd name="connsiteX4" fmla="*/ 122732 w 1295399"/>
                  <a:gd name="connsiteY4" fmla="*/ 410777 h 481312"/>
                  <a:gd name="connsiteX5" fmla="*/ 0 w 1295399"/>
                  <a:gd name="connsiteY5" fmla="*/ 481312 h 481312"/>
                  <a:gd name="connsiteX6" fmla="*/ 0 w 1295399"/>
                  <a:gd name="connsiteY6" fmla="*/ 100312 h 481312"/>
                  <a:gd name="connsiteX7" fmla="*/ 79727 w 1295399"/>
                  <a:gd name="connsiteY7" fmla="*/ 0 h 481312"/>
                  <a:gd name="connsiteX0" fmla="*/ 79727 w 1295399"/>
                  <a:gd name="connsiteY0" fmla="*/ 0 h 481312"/>
                  <a:gd name="connsiteX1" fmla="*/ 1156305 w 1295399"/>
                  <a:gd name="connsiteY1" fmla="*/ 6114 h 481312"/>
                  <a:gd name="connsiteX2" fmla="*/ 1295399 w 1295399"/>
                  <a:gd name="connsiteY2" fmla="*/ 202725 h 481312"/>
                  <a:gd name="connsiteX3" fmla="*/ 1165078 w 1295399"/>
                  <a:gd name="connsiteY3" fmla="*/ 406074 h 481312"/>
                  <a:gd name="connsiteX4" fmla="*/ 122732 w 1295399"/>
                  <a:gd name="connsiteY4" fmla="*/ 410777 h 481312"/>
                  <a:gd name="connsiteX5" fmla="*/ 0 w 1295399"/>
                  <a:gd name="connsiteY5" fmla="*/ 481312 h 481312"/>
                  <a:gd name="connsiteX6" fmla="*/ 0 w 1295399"/>
                  <a:gd name="connsiteY6" fmla="*/ 100312 h 481312"/>
                  <a:gd name="connsiteX7" fmla="*/ 79727 w 1295399"/>
                  <a:gd name="connsiteY7" fmla="*/ 0 h 481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5399" h="481312">
                    <a:moveTo>
                      <a:pt x="79727" y="0"/>
                    </a:moveTo>
                    <a:lnTo>
                      <a:pt x="1156305" y="6114"/>
                    </a:lnTo>
                    <a:lnTo>
                      <a:pt x="1295399" y="202725"/>
                    </a:lnTo>
                    <a:lnTo>
                      <a:pt x="1165078" y="406074"/>
                    </a:lnTo>
                    <a:lnTo>
                      <a:pt x="122732" y="410777"/>
                    </a:lnTo>
                    <a:cubicBezTo>
                      <a:pt x="78235" y="412895"/>
                      <a:pt x="11453" y="402374"/>
                      <a:pt x="0" y="481312"/>
                    </a:cubicBezTo>
                    <a:lnTo>
                      <a:pt x="0" y="100312"/>
                    </a:lnTo>
                    <a:cubicBezTo>
                      <a:pt x="721" y="14824"/>
                      <a:pt x="31644" y="5334"/>
                      <a:pt x="79727" y="0"/>
                    </a:cubicBezTo>
                    <a:close/>
                  </a:path>
                </a:pathLst>
              </a:custGeom>
              <a:gradFill flip="none" rotWithShape="1">
                <a:gsLst>
                  <a:gs pos="0">
                    <a:srgbClr val="CCAF0A">
                      <a:lumMod val="75000"/>
                    </a:srgbClr>
                  </a:gs>
                  <a:gs pos="69000">
                    <a:srgbClr val="CCAF0A"/>
                  </a:gs>
                  <a:gs pos="100000">
                    <a:srgbClr val="CCAF0A">
                      <a:lumMod val="60000"/>
                      <a:lumOff val="40000"/>
                    </a:srgbClr>
                  </a:gs>
                </a:gsLst>
                <a:lin ang="0" scaled="1"/>
                <a:tileRect/>
              </a:gradFill>
              <a:ln>
                <a:noFill/>
              </a:ln>
              <a:effectLst/>
              <a:scene3d>
                <a:camera prst="orthographicFront">
                  <a:rot lat="0" lon="0" rev="0"/>
                </a:camera>
                <a:lightRig rig="threePt" dir="t"/>
              </a:scene3d>
              <a:sp3d prstMaterial="plastic">
                <a:bevelT w="57150" h="57150"/>
              </a:sp3d>
            </p:spPr>
            <p:txBody>
              <a:bodyPr anchor="ctr"/>
              <a:lstStyle/>
              <a:p>
                <a:pPr algn="ctr" fontAlgn="auto">
                  <a:spcBef>
                    <a:spcPts val="0"/>
                  </a:spcBef>
                  <a:spcAft>
                    <a:spcPts val="0"/>
                  </a:spcAft>
                  <a:defRPr/>
                </a:pPr>
                <a:endParaRPr lang="en-US" kern="0">
                  <a:solidFill>
                    <a:sysClr val="window" lastClr="FFFFFF"/>
                  </a:solidFill>
                  <a:latin typeface="Calibri"/>
                </a:endParaRPr>
              </a:p>
            </p:txBody>
          </p:sp>
          <p:sp>
            <p:nvSpPr>
              <p:cNvPr id="29" name="Pie 28"/>
              <p:cNvSpPr/>
              <p:nvPr/>
            </p:nvSpPr>
            <p:spPr bwMode="gray">
              <a:xfrm>
                <a:off x="4696806" y="2639290"/>
                <a:ext cx="303200" cy="179493"/>
              </a:xfrm>
              <a:prstGeom prst="pie">
                <a:avLst>
                  <a:gd name="adj1" fmla="val 5429925"/>
                  <a:gd name="adj2" fmla="val 16200000"/>
                </a:avLst>
              </a:prstGeom>
              <a:gradFill flip="none" rotWithShape="1">
                <a:gsLst>
                  <a:gs pos="32000">
                    <a:srgbClr val="CCAF0A">
                      <a:lumMod val="50000"/>
                    </a:srgbClr>
                  </a:gs>
                  <a:gs pos="100000">
                    <a:srgbClr val="CCAF0A">
                      <a:lumMod val="75000"/>
                    </a:srgbClr>
                  </a:gs>
                </a:gsLst>
                <a:lin ang="5400000" scaled="1"/>
                <a:tileRect/>
              </a:gradFill>
              <a:ln w="425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ndParaRPr>
              </a:p>
            </p:txBody>
          </p:sp>
          <p:sp>
            <p:nvSpPr>
              <p:cNvPr id="30" name="Rectangle 29"/>
              <p:cNvSpPr/>
              <p:nvPr/>
            </p:nvSpPr>
            <p:spPr bwMode="gray">
              <a:xfrm flipH="1">
                <a:off x="4839682" y="2109035"/>
                <a:ext cx="2895600" cy="523219"/>
              </a:xfrm>
              <a:prstGeom prst="rect">
                <a:avLst/>
              </a:prstGeom>
            </p:spPr>
            <p:txBody>
              <a:bodyPr>
                <a:spAutoFit/>
              </a:bodyPr>
              <a:lstStyle/>
              <a:p>
                <a:pPr algn="ctr" fontAlgn="auto">
                  <a:spcBef>
                    <a:spcPts val="0"/>
                  </a:spcBef>
                  <a:spcAft>
                    <a:spcPts val="0"/>
                  </a:spcAft>
                  <a:defRPr/>
                </a:pPr>
                <a:r>
                  <a:rPr lang="en-US" sz="2800" i="1" kern="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2800" kern="0" dirty="0">
                    <a:ln w="18415" cmpd="sng">
                      <a:solidFill>
                        <a:srgbClr val="FFFFFF"/>
                      </a:solidFill>
                      <a:prstDash val="solid"/>
                    </a:ln>
                    <a:solidFill>
                      <a:srgbClr val="FFFFFF"/>
                    </a:solidFill>
                    <a:effectLst>
                      <a:outerShdw blurRad="63500" dir="3600000" algn="tl" rotWithShape="0">
                        <a:srgbClr val="000000">
                          <a:alpha val="70000"/>
                        </a:srgbClr>
                      </a:outerShdw>
                    </a:effectLst>
                  </a:rPr>
                  <a:t>MURID</a:t>
                </a:r>
              </a:p>
            </p:txBody>
          </p:sp>
        </p:grpSp>
      </p:grpSp>
      <p:grpSp>
        <p:nvGrpSpPr>
          <p:cNvPr id="65541" name="Group 47"/>
          <p:cNvGrpSpPr>
            <a:grpSpLocks/>
          </p:cNvGrpSpPr>
          <p:nvPr/>
        </p:nvGrpSpPr>
        <p:grpSpPr bwMode="auto">
          <a:xfrm>
            <a:off x="500063" y="1819275"/>
            <a:ext cx="3500437" cy="3967163"/>
            <a:chOff x="761897" y="1690686"/>
            <a:chExt cx="3500463" cy="4038600"/>
          </a:xfrm>
        </p:grpSpPr>
        <p:sp>
          <p:nvSpPr>
            <p:cNvPr id="32" name="Rounded Rectangle 31"/>
            <p:cNvSpPr/>
            <p:nvPr/>
          </p:nvSpPr>
          <p:spPr bwMode="gray">
            <a:xfrm>
              <a:off x="918604" y="1690686"/>
              <a:ext cx="3291840" cy="4038600"/>
            </a:xfrm>
            <a:prstGeom prst="roundRect">
              <a:avLst>
                <a:gd name="adj" fmla="val 11451"/>
              </a:avLst>
            </a:prstGeom>
            <a:gradFill flip="none" rotWithShape="1">
              <a:gsLst>
                <a:gs pos="0">
                  <a:srgbClr val="6EA0B0">
                    <a:lumMod val="60000"/>
                    <a:lumOff val="40000"/>
                  </a:srgbClr>
                </a:gs>
                <a:gs pos="44000">
                  <a:srgbClr val="FEFFFF"/>
                </a:gs>
                <a:gs pos="100000">
                  <a:srgbClr val="DDDDDD"/>
                </a:gs>
              </a:gsLst>
              <a:lin ang="3600000" scaled="0"/>
              <a:tileRect/>
            </a:gradFill>
            <a:ln w="12700" cap="flat" cmpd="sng" algn="ctr">
              <a:solidFill>
                <a:srgbClr val="BFBFBF"/>
              </a:solidFill>
              <a:prstDash val="solid"/>
            </a:ln>
            <a:effectLst>
              <a:outerShdw sx="101000" sy="101000" algn="ctr" rotWithShape="0">
                <a:prstClr val="black">
                  <a:alpha val="12000"/>
                </a:prstClr>
              </a:outerShdw>
              <a:reflection blurRad="6350" stA="50000" endA="275" endPos="40000" dist="101600" dir="5400000" sy="-100000" algn="bl" rotWithShape="0"/>
            </a:effectLst>
            <a:scene3d>
              <a:camera prst="orthographicFront">
                <a:rot lat="0" lon="0" rev="0"/>
              </a:camera>
              <a:lightRig rig="balanced" dir="t">
                <a:rot lat="0" lon="0" rev="8700000"/>
              </a:lightRig>
            </a:scene3d>
            <a:sp3d>
              <a:bevelT w="190500" h="38100"/>
            </a:sp3d>
          </p:spPr>
          <p:txBody>
            <a:bodyPr anchor="ctr"/>
            <a:lstStyle/>
            <a:p>
              <a:pPr algn="ctr" fontAlgn="auto">
                <a:spcBef>
                  <a:spcPts val="0"/>
                </a:spcBef>
                <a:spcAft>
                  <a:spcPts val="0"/>
                </a:spcAft>
                <a:defRPr/>
              </a:pPr>
              <a:endParaRPr lang="en-US" kern="0">
                <a:solidFill>
                  <a:sysClr val="window" lastClr="FFFFFF"/>
                </a:solidFill>
                <a:latin typeface="Calibri"/>
              </a:endParaRPr>
            </a:p>
          </p:txBody>
        </p:sp>
        <p:sp>
          <p:nvSpPr>
            <p:cNvPr id="33" name="Rectangle 32"/>
            <p:cNvSpPr/>
            <p:nvPr/>
          </p:nvSpPr>
          <p:spPr>
            <a:xfrm>
              <a:off x="1061936" y="2619936"/>
              <a:ext cx="3048023" cy="521995"/>
            </a:xfrm>
            <a:prstGeom prst="rect">
              <a:avLst/>
            </a:prstGeom>
          </p:spPr>
          <p:txBody>
            <a:bodyPr>
              <a:spAutoFit/>
            </a:bodyPr>
            <a:lstStyle/>
            <a:p>
              <a:pPr algn="ctr" fontAlgn="auto">
                <a:spcBef>
                  <a:spcPts val="0"/>
                </a:spcBef>
                <a:spcAft>
                  <a:spcPts val="0"/>
                </a:spcAft>
                <a:defRPr/>
              </a:pPr>
              <a:endParaRPr lang="en-US" sz="2800" b="1" kern="0" dirty="0">
                <a:ln w="18415" cmpd="sng">
                  <a:solidFill>
                    <a:srgbClr val="FFFFFF"/>
                  </a:solidFill>
                  <a:prstDash val="solid"/>
                </a:ln>
                <a:solidFill>
                  <a:srgbClr val="1C1C1C"/>
                </a:solidFill>
                <a:effectLst>
                  <a:outerShdw blurRad="63500" dir="3600000" algn="tl" rotWithShape="0">
                    <a:srgbClr val="000000">
                      <a:alpha val="70000"/>
                    </a:srgbClr>
                  </a:outerShdw>
                </a:effectLst>
                <a:latin typeface="Trebuchet MS" pitchFamily="34" charset="0"/>
              </a:endParaRPr>
            </a:p>
          </p:txBody>
        </p:sp>
        <p:grpSp>
          <p:nvGrpSpPr>
            <p:cNvPr id="65564" name="Group 48"/>
            <p:cNvGrpSpPr>
              <a:grpSpLocks/>
            </p:cNvGrpSpPr>
            <p:nvPr/>
          </p:nvGrpSpPr>
          <p:grpSpPr bwMode="auto">
            <a:xfrm>
              <a:off x="761897" y="1833562"/>
              <a:ext cx="3500463" cy="768967"/>
              <a:chOff x="796085" y="2705999"/>
              <a:chExt cx="3500463" cy="768967"/>
            </a:xfrm>
          </p:grpSpPr>
          <p:grpSp>
            <p:nvGrpSpPr>
              <p:cNvPr id="65565" name="Group 10"/>
              <p:cNvGrpSpPr>
                <a:grpSpLocks/>
              </p:cNvGrpSpPr>
              <p:nvPr/>
            </p:nvGrpSpPr>
            <p:grpSpPr bwMode="auto">
              <a:xfrm>
                <a:off x="796085" y="2705999"/>
                <a:ext cx="3500463" cy="768967"/>
                <a:chOff x="2438705" y="2474527"/>
                <a:chExt cx="2677842" cy="534253"/>
              </a:xfrm>
            </p:grpSpPr>
            <p:sp>
              <p:nvSpPr>
                <p:cNvPr id="38" name="Freeform 37"/>
                <p:cNvSpPr/>
                <p:nvPr/>
              </p:nvSpPr>
              <p:spPr bwMode="gray">
                <a:xfrm>
                  <a:off x="2558586" y="2474527"/>
                  <a:ext cx="2557961" cy="534253"/>
                </a:xfrm>
                <a:custGeom>
                  <a:avLst/>
                  <a:gdLst>
                    <a:gd name="connsiteX0" fmla="*/ 0 w 1205789"/>
                    <a:gd name="connsiteY0" fmla="*/ 0 h 404774"/>
                    <a:gd name="connsiteX1" fmla="*/ 1003402 w 1205789"/>
                    <a:gd name="connsiteY1" fmla="*/ 0 h 404774"/>
                    <a:gd name="connsiteX2" fmla="*/ 1205789 w 1205789"/>
                    <a:gd name="connsiteY2" fmla="*/ 202387 h 404774"/>
                    <a:gd name="connsiteX3" fmla="*/ 1003402 w 1205789"/>
                    <a:gd name="connsiteY3" fmla="*/ 404774 h 404774"/>
                    <a:gd name="connsiteX4" fmla="*/ 0 w 1205789"/>
                    <a:gd name="connsiteY4" fmla="*/ 404774 h 404774"/>
                    <a:gd name="connsiteX5" fmla="*/ 0 w 1205789"/>
                    <a:gd name="connsiteY5" fmla="*/ 0 h 404774"/>
                    <a:gd name="connsiteX0" fmla="*/ 7314 w 1213103"/>
                    <a:gd name="connsiteY0" fmla="*/ 0 h 404774"/>
                    <a:gd name="connsiteX1" fmla="*/ 1010716 w 1213103"/>
                    <a:gd name="connsiteY1" fmla="*/ 0 h 404774"/>
                    <a:gd name="connsiteX2" fmla="*/ 1213103 w 1213103"/>
                    <a:gd name="connsiteY2" fmla="*/ 202387 h 404774"/>
                    <a:gd name="connsiteX3" fmla="*/ 1010716 w 1213103"/>
                    <a:gd name="connsiteY3" fmla="*/ 404774 h 404774"/>
                    <a:gd name="connsiteX4" fmla="*/ 7314 w 1213103"/>
                    <a:gd name="connsiteY4" fmla="*/ 404774 h 404774"/>
                    <a:gd name="connsiteX5" fmla="*/ 0 w 1213103"/>
                    <a:gd name="connsiteY5" fmla="*/ 131673 h 404774"/>
                    <a:gd name="connsiteX6" fmla="*/ 7314 w 1213103"/>
                    <a:gd name="connsiteY6" fmla="*/ 0 h 404774"/>
                    <a:gd name="connsiteX0" fmla="*/ 89610 w 1295399"/>
                    <a:gd name="connsiteY0" fmla="*/ 0 h 404774"/>
                    <a:gd name="connsiteX1" fmla="*/ 1093012 w 1295399"/>
                    <a:gd name="connsiteY1" fmla="*/ 0 h 404774"/>
                    <a:gd name="connsiteX2" fmla="*/ 1295399 w 1295399"/>
                    <a:gd name="connsiteY2" fmla="*/ 202387 h 404774"/>
                    <a:gd name="connsiteX3" fmla="*/ 1093012 w 1295399"/>
                    <a:gd name="connsiteY3" fmla="*/ 404774 h 404774"/>
                    <a:gd name="connsiteX4" fmla="*/ 89610 w 1295399"/>
                    <a:gd name="connsiteY4" fmla="*/ 404774 h 404774"/>
                    <a:gd name="connsiteX5" fmla="*/ 0 w 1295399"/>
                    <a:gd name="connsiteY5" fmla="*/ 99974 h 404774"/>
                    <a:gd name="connsiteX6" fmla="*/ 89610 w 1295399"/>
                    <a:gd name="connsiteY6" fmla="*/ 0 h 404774"/>
                    <a:gd name="connsiteX0" fmla="*/ 89610 w 1295399"/>
                    <a:gd name="connsiteY0" fmla="*/ 0 h 404774"/>
                    <a:gd name="connsiteX1" fmla="*/ 1093012 w 1295399"/>
                    <a:gd name="connsiteY1" fmla="*/ 0 h 404774"/>
                    <a:gd name="connsiteX2" fmla="*/ 1295399 w 1295399"/>
                    <a:gd name="connsiteY2" fmla="*/ 202387 h 404774"/>
                    <a:gd name="connsiteX3" fmla="*/ 1093012 w 1295399"/>
                    <a:gd name="connsiteY3" fmla="*/ 404774 h 404774"/>
                    <a:gd name="connsiteX4" fmla="*/ 89610 w 1295399"/>
                    <a:gd name="connsiteY4" fmla="*/ 404774 h 404774"/>
                    <a:gd name="connsiteX5" fmla="*/ 60350 w 1295399"/>
                    <a:gd name="connsiteY5" fmla="*/ 299923 h 404774"/>
                    <a:gd name="connsiteX6" fmla="*/ 0 w 1295399"/>
                    <a:gd name="connsiteY6" fmla="*/ 99974 h 404774"/>
                    <a:gd name="connsiteX7" fmla="*/ 89610 w 1295399"/>
                    <a:gd name="connsiteY7" fmla="*/ 0 h 4047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104497 w 1310286"/>
                    <a:gd name="connsiteY0" fmla="*/ 0 h 480974"/>
                    <a:gd name="connsiteX1" fmla="*/ 1107899 w 1310286"/>
                    <a:gd name="connsiteY1" fmla="*/ 0 h 480974"/>
                    <a:gd name="connsiteX2" fmla="*/ 1310286 w 1310286"/>
                    <a:gd name="connsiteY2" fmla="*/ 202387 h 480974"/>
                    <a:gd name="connsiteX3" fmla="*/ 1107899 w 1310286"/>
                    <a:gd name="connsiteY3" fmla="*/ 404774 h 480974"/>
                    <a:gd name="connsiteX4" fmla="*/ 104497 w 1310286"/>
                    <a:gd name="connsiteY4" fmla="*/ 404774 h 480974"/>
                    <a:gd name="connsiteX5" fmla="*/ 14887 w 1310286"/>
                    <a:gd name="connsiteY5" fmla="*/ 480974 h 480974"/>
                    <a:gd name="connsiteX6" fmla="*/ 14887 w 1310286"/>
                    <a:gd name="connsiteY6" fmla="*/ 99974 h 480974"/>
                    <a:gd name="connsiteX7" fmla="*/ 104497 w 1310286"/>
                    <a:gd name="connsiteY7" fmla="*/ 0 h 480974"/>
                    <a:gd name="connsiteX0" fmla="*/ 104497 w 1310286"/>
                    <a:gd name="connsiteY0" fmla="*/ 0 h 480974"/>
                    <a:gd name="connsiteX1" fmla="*/ 1107899 w 1310286"/>
                    <a:gd name="connsiteY1" fmla="*/ 0 h 480974"/>
                    <a:gd name="connsiteX2" fmla="*/ 1310286 w 1310286"/>
                    <a:gd name="connsiteY2" fmla="*/ 202387 h 480974"/>
                    <a:gd name="connsiteX3" fmla="*/ 1107899 w 1310286"/>
                    <a:gd name="connsiteY3" fmla="*/ 404774 h 480974"/>
                    <a:gd name="connsiteX4" fmla="*/ 104497 w 1310286"/>
                    <a:gd name="connsiteY4" fmla="*/ 404774 h 480974"/>
                    <a:gd name="connsiteX5" fmla="*/ 14887 w 1310286"/>
                    <a:gd name="connsiteY5" fmla="*/ 480974 h 480974"/>
                    <a:gd name="connsiteX6" fmla="*/ 14887 w 1310286"/>
                    <a:gd name="connsiteY6" fmla="*/ 99974 h 480974"/>
                    <a:gd name="connsiteX7" fmla="*/ 104497 w 1310286"/>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2367 h 483341"/>
                    <a:gd name="connsiteX1" fmla="*/ 1093012 w 1295399"/>
                    <a:gd name="connsiteY1" fmla="*/ 2367 h 483341"/>
                    <a:gd name="connsiteX2" fmla="*/ 1295399 w 1295399"/>
                    <a:gd name="connsiteY2" fmla="*/ 204754 h 483341"/>
                    <a:gd name="connsiteX3" fmla="*/ 1093012 w 1295399"/>
                    <a:gd name="connsiteY3" fmla="*/ 407141 h 483341"/>
                    <a:gd name="connsiteX4" fmla="*/ 89610 w 1295399"/>
                    <a:gd name="connsiteY4" fmla="*/ 407141 h 483341"/>
                    <a:gd name="connsiteX5" fmla="*/ 0 w 1295399"/>
                    <a:gd name="connsiteY5" fmla="*/ 483341 h 483341"/>
                    <a:gd name="connsiteX6" fmla="*/ 0 w 1295399"/>
                    <a:gd name="connsiteY6" fmla="*/ 102341 h 483341"/>
                    <a:gd name="connsiteX7" fmla="*/ 89610 w 1295399"/>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03929 w 1309718"/>
                    <a:gd name="connsiteY4" fmla="*/ 404774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94046 w 1309718"/>
                    <a:gd name="connsiteY0" fmla="*/ 2367 h 483679"/>
                    <a:gd name="connsiteX1" fmla="*/ 1107331 w 1309718"/>
                    <a:gd name="connsiteY1" fmla="*/ 2705 h 483679"/>
                    <a:gd name="connsiteX2" fmla="*/ 1309718 w 1309718"/>
                    <a:gd name="connsiteY2" fmla="*/ 205092 h 483679"/>
                    <a:gd name="connsiteX3" fmla="*/ 1107331 w 1309718"/>
                    <a:gd name="connsiteY3" fmla="*/ 407479 h 483679"/>
                    <a:gd name="connsiteX4" fmla="*/ 137051 w 1309718"/>
                    <a:gd name="connsiteY4" fmla="*/ 413144 h 483679"/>
                    <a:gd name="connsiteX5" fmla="*/ 14319 w 1309718"/>
                    <a:gd name="connsiteY5" fmla="*/ 483679 h 483679"/>
                    <a:gd name="connsiteX6" fmla="*/ 14319 w 1309718"/>
                    <a:gd name="connsiteY6" fmla="*/ 102679 h 483679"/>
                    <a:gd name="connsiteX7" fmla="*/ 94046 w 1309718"/>
                    <a:gd name="connsiteY7" fmla="*/ 2367 h 483679"/>
                    <a:gd name="connsiteX0" fmla="*/ 94046 w 1309718"/>
                    <a:gd name="connsiteY0" fmla="*/ 0 h 481312"/>
                    <a:gd name="connsiteX1" fmla="*/ 1107331 w 1309718"/>
                    <a:gd name="connsiteY1" fmla="*/ 338 h 481312"/>
                    <a:gd name="connsiteX2" fmla="*/ 1309718 w 1309718"/>
                    <a:gd name="connsiteY2" fmla="*/ 202725 h 481312"/>
                    <a:gd name="connsiteX3" fmla="*/ 1107331 w 1309718"/>
                    <a:gd name="connsiteY3" fmla="*/ 405112 h 481312"/>
                    <a:gd name="connsiteX4" fmla="*/ 137051 w 1309718"/>
                    <a:gd name="connsiteY4" fmla="*/ 410777 h 481312"/>
                    <a:gd name="connsiteX5" fmla="*/ 14319 w 1309718"/>
                    <a:gd name="connsiteY5" fmla="*/ 481312 h 481312"/>
                    <a:gd name="connsiteX6" fmla="*/ 14319 w 1309718"/>
                    <a:gd name="connsiteY6" fmla="*/ 100312 h 481312"/>
                    <a:gd name="connsiteX7" fmla="*/ 94046 w 1309718"/>
                    <a:gd name="connsiteY7" fmla="*/ 0 h 481312"/>
                    <a:gd name="connsiteX0" fmla="*/ 94046 w 1309718"/>
                    <a:gd name="connsiteY0" fmla="*/ 11030 h 492342"/>
                    <a:gd name="connsiteX1" fmla="*/ 1107331 w 1309718"/>
                    <a:gd name="connsiteY1" fmla="*/ 11368 h 492342"/>
                    <a:gd name="connsiteX2" fmla="*/ 1309718 w 1309718"/>
                    <a:gd name="connsiteY2" fmla="*/ 213755 h 492342"/>
                    <a:gd name="connsiteX3" fmla="*/ 1107331 w 1309718"/>
                    <a:gd name="connsiteY3" fmla="*/ 416142 h 492342"/>
                    <a:gd name="connsiteX4" fmla="*/ 137051 w 1309718"/>
                    <a:gd name="connsiteY4" fmla="*/ 421807 h 492342"/>
                    <a:gd name="connsiteX5" fmla="*/ 14319 w 1309718"/>
                    <a:gd name="connsiteY5" fmla="*/ 492342 h 492342"/>
                    <a:gd name="connsiteX6" fmla="*/ 14319 w 1309718"/>
                    <a:gd name="connsiteY6" fmla="*/ 111342 h 492342"/>
                    <a:gd name="connsiteX7" fmla="*/ 94046 w 1309718"/>
                    <a:gd name="connsiteY7" fmla="*/ 11030 h 492342"/>
                    <a:gd name="connsiteX0" fmla="*/ 94046 w 1309718"/>
                    <a:gd name="connsiteY0" fmla="*/ 0 h 481312"/>
                    <a:gd name="connsiteX1" fmla="*/ 1107331 w 1309718"/>
                    <a:gd name="connsiteY1" fmla="*/ 338 h 481312"/>
                    <a:gd name="connsiteX2" fmla="*/ 1309718 w 1309718"/>
                    <a:gd name="connsiteY2" fmla="*/ 202725 h 481312"/>
                    <a:gd name="connsiteX3" fmla="*/ 1107331 w 1309718"/>
                    <a:gd name="connsiteY3" fmla="*/ 405112 h 481312"/>
                    <a:gd name="connsiteX4" fmla="*/ 137051 w 1309718"/>
                    <a:gd name="connsiteY4" fmla="*/ 410777 h 481312"/>
                    <a:gd name="connsiteX5" fmla="*/ 14319 w 1309718"/>
                    <a:gd name="connsiteY5" fmla="*/ 481312 h 481312"/>
                    <a:gd name="connsiteX6" fmla="*/ 14319 w 1309718"/>
                    <a:gd name="connsiteY6" fmla="*/ 100312 h 481312"/>
                    <a:gd name="connsiteX7" fmla="*/ 94046 w 1309718"/>
                    <a:gd name="connsiteY7" fmla="*/ 0 h 481312"/>
                    <a:gd name="connsiteX0" fmla="*/ 94046 w 1309718"/>
                    <a:gd name="connsiteY0" fmla="*/ 0 h 481312"/>
                    <a:gd name="connsiteX1" fmla="*/ 1107331 w 1309718"/>
                    <a:gd name="connsiteY1" fmla="*/ 338 h 481312"/>
                    <a:gd name="connsiteX2" fmla="*/ 1309718 w 1309718"/>
                    <a:gd name="connsiteY2" fmla="*/ 202725 h 481312"/>
                    <a:gd name="connsiteX3" fmla="*/ 1107331 w 1309718"/>
                    <a:gd name="connsiteY3" fmla="*/ 405112 h 481312"/>
                    <a:gd name="connsiteX4" fmla="*/ 137051 w 1309718"/>
                    <a:gd name="connsiteY4" fmla="*/ 410777 h 481312"/>
                    <a:gd name="connsiteX5" fmla="*/ 14319 w 1309718"/>
                    <a:gd name="connsiteY5" fmla="*/ 481312 h 481312"/>
                    <a:gd name="connsiteX6" fmla="*/ 14319 w 1309718"/>
                    <a:gd name="connsiteY6" fmla="*/ 100312 h 481312"/>
                    <a:gd name="connsiteX7" fmla="*/ 94046 w 1309718"/>
                    <a:gd name="connsiteY7" fmla="*/ 0 h 481312"/>
                    <a:gd name="connsiteX0" fmla="*/ 81513 w 1297185"/>
                    <a:gd name="connsiteY0" fmla="*/ 0 h 481312"/>
                    <a:gd name="connsiteX1" fmla="*/ 1094798 w 1297185"/>
                    <a:gd name="connsiteY1" fmla="*/ 338 h 481312"/>
                    <a:gd name="connsiteX2" fmla="*/ 1297185 w 1297185"/>
                    <a:gd name="connsiteY2" fmla="*/ 202725 h 481312"/>
                    <a:gd name="connsiteX3" fmla="*/ 1094798 w 1297185"/>
                    <a:gd name="connsiteY3" fmla="*/ 405112 h 481312"/>
                    <a:gd name="connsiteX4" fmla="*/ 124518 w 1297185"/>
                    <a:gd name="connsiteY4" fmla="*/ 410777 h 481312"/>
                    <a:gd name="connsiteX5" fmla="*/ 1786 w 1297185"/>
                    <a:gd name="connsiteY5" fmla="*/ 481312 h 481312"/>
                    <a:gd name="connsiteX6" fmla="*/ 1786 w 1297185"/>
                    <a:gd name="connsiteY6" fmla="*/ 100312 h 481312"/>
                    <a:gd name="connsiteX7" fmla="*/ 81513 w 1297185"/>
                    <a:gd name="connsiteY7" fmla="*/ 0 h 481312"/>
                    <a:gd name="connsiteX0" fmla="*/ 79727 w 1295399"/>
                    <a:gd name="connsiteY0" fmla="*/ 0 h 481312"/>
                    <a:gd name="connsiteX1" fmla="*/ 1093012 w 1295399"/>
                    <a:gd name="connsiteY1" fmla="*/ 338 h 481312"/>
                    <a:gd name="connsiteX2" fmla="*/ 1295399 w 1295399"/>
                    <a:gd name="connsiteY2" fmla="*/ 202725 h 481312"/>
                    <a:gd name="connsiteX3" fmla="*/ 1093012 w 1295399"/>
                    <a:gd name="connsiteY3" fmla="*/ 405112 h 481312"/>
                    <a:gd name="connsiteX4" fmla="*/ 122732 w 1295399"/>
                    <a:gd name="connsiteY4" fmla="*/ 410777 h 481312"/>
                    <a:gd name="connsiteX5" fmla="*/ 0 w 1295399"/>
                    <a:gd name="connsiteY5" fmla="*/ 481312 h 481312"/>
                    <a:gd name="connsiteX6" fmla="*/ 0 w 1295399"/>
                    <a:gd name="connsiteY6" fmla="*/ 100312 h 481312"/>
                    <a:gd name="connsiteX7" fmla="*/ 79727 w 1295399"/>
                    <a:gd name="connsiteY7" fmla="*/ 0 h 481312"/>
                    <a:gd name="connsiteX0" fmla="*/ 79727 w 1302292"/>
                    <a:gd name="connsiteY0" fmla="*/ 0 h 481312"/>
                    <a:gd name="connsiteX1" fmla="*/ 1134372 w 1302292"/>
                    <a:gd name="connsiteY1" fmla="*/ 1301 h 481312"/>
                    <a:gd name="connsiteX2" fmla="*/ 1295399 w 1302292"/>
                    <a:gd name="connsiteY2" fmla="*/ 202725 h 481312"/>
                    <a:gd name="connsiteX3" fmla="*/ 1093012 w 1302292"/>
                    <a:gd name="connsiteY3" fmla="*/ 405112 h 481312"/>
                    <a:gd name="connsiteX4" fmla="*/ 122732 w 1302292"/>
                    <a:gd name="connsiteY4" fmla="*/ 410777 h 481312"/>
                    <a:gd name="connsiteX5" fmla="*/ 0 w 1302292"/>
                    <a:gd name="connsiteY5" fmla="*/ 481312 h 481312"/>
                    <a:gd name="connsiteX6" fmla="*/ 0 w 1302292"/>
                    <a:gd name="connsiteY6" fmla="*/ 100312 h 481312"/>
                    <a:gd name="connsiteX7" fmla="*/ 79727 w 1302292"/>
                    <a:gd name="connsiteY7" fmla="*/ 0 h 481312"/>
                    <a:gd name="connsiteX0" fmla="*/ 79727 w 1295608"/>
                    <a:gd name="connsiteY0" fmla="*/ 0 h 481312"/>
                    <a:gd name="connsiteX1" fmla="*/ 1134372 w 1295608"/>
                    <a:gd name="connsiteY1" fmla="*/ 1301 h 481312"/>
                    <a:gd name="connsiteX2" fmla="*/ 1295399 w 1295608"/>
                    <a:gd name="connsiteY2" fmla="*/ 202725 h 481312"/>
                    <a:gd name="connsiteX3" fmla="*/ 1133118 w 1295608"/>
                    <a:gd name="connsiteY3" fmla="*/ 405112 h 481312"/>
                    <a:gd name="connsiteX4" fmla="*/ 122732 w 1295608"/>
                    <a:gd name="connsiteY4" fmla="*/ 410777 h 481312"/>
                    <a:gd name="connsiteX5" fmla="*/ 0 w 1295608"/>
                    <a:gd name="connsiteY5" fmla="*/ 481312 h 481312"/>
                    <a:gd name="connsiteX6" fmla="*/ 0 w 1295608"/>
                    <a:gd name="connsiteY6" fmla="*/ 100312 h 481312"/>
                    <a:gd name="connsiteX7" fmla="*/ 79727 w 1295608"/>
                    <a:gd name="connsiteY7" fmla="*/ 0 h 481312"/>
                    <a:gd name="connsiteX0" fmla="*/ 79727 w 1295399"/>
                    <a:gd name="connsiteY0" fmla="*/ 0 h 481312"/>
                    <a:gd name="connsiteX1" fmla="*/ 1134372 w 1295399"/>
                    <a:gd name="connsiteY1" fmla="*/ 1301 h 481312"/>
                    <a:gd name="connsiteX2" fmla="*/ 1295399 w 1295399"/>
                    <a:gd name="connsiteY2" fmla="*/ 202725 h 481312"/>
                    <a:gd name="connsiteX3" fmla="*/ 1133118 w 1295399"/>
                    <a:gd name="connsiteY3" fmla="*/ 405112 h 481312"/>
                    <a:gd name="connsiteX4" fmla="*/ 122732 w 1295399"/>
                    <a:gd name="connsiteY4" fmla="*/ 410777 h 481312"/>
                    <a:gd name="connsiteX5" fmla="*/ 0 w 1295399"/>
                    <a:gd name="connsiteY5" fmla="*/ 481312 h 481312"/>
                    <a:gd name="connsiteX6" fmla="*/ 0 w 1295399"/>
                    <a:gd name="connsiteY6" fmla="*/ 100312 h 481312"/>
                    <a:gd name="connsiteX7" fmla="*/ 79727 w 1295399"/>
                    <a:gd name="connsiteY7" fmla="*/ 0 h 481312"/>
                    <a:gd name="connsiteX0" fmla="*/ 79727 w 1295399"/>
                    <a:gd name="connsiteY0" fmla="*/ 0 h 481312"/>
                    <a:gd name="connsiteX1" fmla="*/ 1134372 w 1295399"/>
                    <a:gd name="connsiteY1" fmla="*/ 1301 h 481312"/>
                    <a:gd name="connsiteX2" fmla="*/ 1295399 w 1295399"/>
                    <a:gd name="connsiteY2" fmla="*/ 202725 h 481312"/>
                    <a:gd name="connsiteX3" fmla="*/ 1133118 w 1295399"/>
                    <a:gd name="connsiteY3" fmla="*/ 405112 h 481312"/>
                    <a:gd name="connsiteX4" fmla="*/ 122732 w 1295399"/>
                    <a:gd name="connsiteY4" fmla="*/ 410777 h 481312"/>
                    <a:gd name="connsiteX5" fmla="*/ 0 w 1295399"/>
                    <a:gd name="connsiteY5" fmla="*/ 481312 h 481312"/>
                    <a:gd name="connsiteX6" fmla="*/ 0 w 1295399"/>
                    <a:gd name="connsiteY6" fmla="*/ 100312 h 481312"/>
                    <a:gd name="connsiteX7" fmla="*/ 79727 w 1295399"/>
                    <a:gd name="connsiteY7" fmla="*/ 0 h 481312"/>
                    <a:gd name="connsiteX0" fmla="*/ 79727 w 1295399"/>
                    <a:gd name="connsiteY0" fmla="*/ 0 h 481312"/>
                    <a:gd name="connsiteX1" fmla="*/ 1134372 w 1295399"/>
                    <a:gd name="connsiteY1" fmla="*/ 1301 h 481312"/>
                    <a:gd name="connsiteX2" fmla="*/ 1295399 w 1295399"/>
                    <a:gd name="connsiteY2" fmla="*/ 202725 h 481312"/>
                    <a:gd name="connsiteX3" fmla="*/ 1165078 w 1295399"/>
                    <a:gd name="connsiteY3" fmla="*/ 406074 h 481312"/>
                    <a:gd name="connsiteX4" fmla="*/ 122732 w 1295399"/>
                    <a:gd name="connsiteY4" fmla="*/ 410777 h 481312"/>
                    <a:gd name="connsiteX5" fmla="*/ 0 w 1295399"/>
                    <a:gd name="connsiteY5" fmla="*/ 481312 h 481312"/>
                    <a:gd name="connsiteX6" fmla="*/ 0 w 1295399"/>
                    <a:gd name="connsiteY6" fmla="*/ 100312 h 481312"/>
                    <a:gd name="connsiteX7" fmla="*/ 79727 w 1295399"/>
                    <a:gd name="connsiteY7" fmla="*/ 0 h 481312"/>
                    <a:gd name="connsiteX0" fmla="*/ 79727 w 1295399"/>
                    <a:gd name="connsiteY0" fmla="*/ 0 h 481312"/>
                    <a:gd name="connsiteX1" fmla="*/ 1156305 w 1295399"/>
                    <a:gd name="connsiteY1" fmla="*/ 6114 h 481312"/>
                    <a:gd name="connsiteX2" fmla="*/ 1295399 w 1295399"/>
                    <a:gd name="connsiteY2" fmla="*/ 202725 h 481312"/>
                    <a:gd name="connsiteX3" fmla="*/ 1165078 w 1295399"/>
                    <a:gd name="connsiteY3" fmla="*/ 406074 h 481312"/>
                    <a:gd name="connsiteX4" fmla="*/ 122732 w 1295399"/>
                    <a:gd name="connsiteY4" fmla="*/ 410777 h 481312"/>
                    <a:gd name="connsiteX5" fmla="*/ 0 w 1295399"/>
                    <a:gd name="connsiteY5" fmla="*/ 481312 h 481312"/>
                    <a:gd name="connsiteX6" fmla="*/ 0 w 1295399"/>
                    <a:gd name="connsiteY6" fmla="*/ 100312 h 481312"/>
                    <a:gd name="connsiteX7" fmla="*/ 79727 w 1295399"/>
                    <a:gd name="connsiteY7" fmla="*/ 0 h 481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5399" h="481312">
                      <a:moveTo>
                        <a:pt x="79727" y="0"/>
                      </a:moveTo>
                      <a:lnTo>
                        <a:pt x="1156305" y="6114"/>
                      </a:lnTo>
                      <a:lnTo>
                        <a:pt x="1295399" y="202725"/>
                      </a:lnTo>
                      <a:lnTo>
                        <a:pt x="1165078" y="406074"/>
                      </a:lnTo>
                      <a:lnTo>
                        <a:pt x="122732" y="410777"/>
                      </a:lnTo>
                      <a:cubicBezTo>
                        <a:pt x="78235" y="412895"/>
                        <a:pt x="11453" y="402374"/>
                        <a:pt x="0" y="481312"/>
                      </a:cubicBezTo>
                      <a:lnTo>
                        <a:pt x="0" y="100312"/>
                      </a:lnTo>
                      <a:cubicBezTo>
                        <a:pt x="721" y="14824"/>
                        <a:pt x="31644" y="5334"/>
                        <a:pt x="79727" y="0"/>
                      </a:cubicBezTo>
                      <a:close/>
                    </a:path>
                  </a:pathLst>
                </a:custGeom>
                <a:solidFill>
                  <a:schemeClr val="accent4">
                    <a:lumMod val="75000"/>
                  </a:schemeClr>
                </a:solidFill>
                <a:ln>
                  <a:noFill/>
                </a:ln>
                <a:effectLst/>
                <a:scene3d>
                  <a:camera prst="orthographicFront">
                    <a:rot lat="0" lon="0" rev="0"/>
                  </a:camera>
                  <a:lightRig rig="soft" dir="t"/>
                </a:scene3d>
                <a:sp3d prstMaterial="plastic">
                  <a:bevelT w="57150" h="57150"/>
                </a:sp3d>
              </p:spPr>
              <p:txBody>
                <a:bodyPr anchor="ctr"/>
                <a:lstStyle/>
                <a:p>
                  <a:pPr algn="ctr" fontAlgn="auto">
                    <a:spcBef>
                      <a:spcPts val="0"/>
                    </a:spcBef>
                    <a:spcAft>
                      <a:spcPts val="0"/>
                    </a:spcAft>
                    <a:defRPr/>
                  </a:pPr>
                  <a:endParaRPr lang="en-US" kern="0">
                    <a:solidFill>
                      <a:sysClr val="window" lastClr="FFFFFF"/>
                    </a:solidFill>
                    <a:latin typeface="Calibri"/>
                  </a:endParaRPr>
                </a:p>
              </p:txBody>
            </p:sp>
            <p:sp>
              <p:nvSpPr>
                <p:cNvPr id="39" name="Pie 38"/>
                <p:cNvSpPr/>
                <p:nvPr/>
              </p:nvSpPr>
              <p:spPr bwMode="gray">
                <a:xfrm>
                  <a:off x="2438705" y="2856944"/>
                  <a:ext cx="217385" cy="124631"/>
                </a:xfrm>
                <a:prstGeom prst="pie">
                  <a:avLst>
                    <a:gd name="adj1" fmla="val 5429925"/>
                    <a:gd name="adj2" fmla="val 16200000"/>
                  </a:avLst>
                </a:prstGeom>
                <a:gradFill flip="none" rotWithShape="1">
                  <a:gsLst>
                    <a:gs pos="32000">
                      <a:srgbClr val="6EA0B0">
                        <a:lumMod val="50000"/>
                      </a:srgbClr>
                    </a:gs>
                    <a:gs pos="100000">
                      <a:srgbClr val="6EA0B0">
                        <a:lumMod val="75000"/>
                      </a:srgbClr>
                    </a:gs>
                  </a:gsLst>
                  <a:lin ang="5400000" scaled="1"/>
                  <a:tileRect/>
                </a:gradFill>
                <a:ln w="425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ndParaRPr>
                </a:p>
              </p:txBody>
            </p:sp>
          </p:grpSp>
          <p:sp>
            <p:nvSpPr>
              <p:cNvPr id="37" name="Rectangle 4"/>
              <p:cNvSpPr/>
              <p:nvPr/>
            </p:nvSpPr>
            <p:spPr bwMode="gray">
              <a:xfrm>
                <a:off x="1024230" y="2777437"/>
                <a:ext cx="2891688" cy="523220"/>
              </a:xfrm>
              <a:prstGeom prst="rect">
                <a:avLst/>
              </a:prstGeom>
            </p:spPr>
            <p:txBody>
              <a:bodyPr>
                <a:spAutoFit/>
              </a:bodyPr>
              <a:lstStyle/>
              <a:p>
                <a:pPr algn="ctr" fontAlgn="auto">
                  <a:spcBef>
                    <a:spcPts val="0"/>
                  </a:spcBef>
                  <a:spcAft>
                    <a:spcPts val="0"/>
                  </a:spcAft>
                  <a:defRPr/>
                </a:pPr>
                <a:r>
                  <a:rPr lang="en-US" sz="2800" i="1" kern="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2800" kern="0" dirty="0">
                    <a:ln w="18415" cmpd="sng">
                      <a:solidFill>
                        <a:srgbClr val="FFFFFF"/>
                      </a:solidFill>
                      <a:prstDash val="solid"/>
                    </a:ln>
                    <a:solidFill>
                      <a:srgbClr val="FFFFFF"/>
                    </a:solidFill>
                    <a:effectLst>
                      <a:outerShdw blurRad="63500" dir="3600000" algn="tl" rotWithShape="0">
                        <a:srgbClr val="000000">
                          <a:alpha val="70000"/>
                        </a:srgbClr>
                      </a:outerShdw>
                    </a:effectLst>
                  </a:rPr>
                  <a:t>GURU</a:t>
                </a:r>
              </a:p>
            </p:txBody>
          </p:sp>
        </p:grpSp>
      </p:grpSp>
      <p:sp>
        <p:nvSpPr>
          <p:cNvPr id="40" name="Oval 39"/>
          <p:cNvSpPr/>
          <p:nvPr/>
        </p:nvSpPr>
        <p:spPr bwMode="gray">
          <a:xfrm>
            <a:off x="4786314" y="2143116"/>
            <a:ext cx="146304" cy="146304"/>
          </a:xfrm>
          <a:prstGeom prst="ellipse">
            <a:avLst/>
          </a:prstGeom>
          <a:solidFill>
            <a:srgbClr val="CCAF0A">
              <a:lumMod val="60000"/>
              <a:lumOff val="40000"/>
            </a:srgb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txBody>
          <a:bodyPr anchor="ctr"/>
          <a:lstStyle/>
          <a:p>
            <a:pPr algn="ctr" fontAlgn="auto">
              <a:spcBef>
                <a:spcPts val="0"/>
              </a:spcBef>
              <a:spcAft>
                <a:spcPts val="0"/>
              </a:spcAft>
              <a:defRPr/>
            </a:pPr>
            <a:endParaRPr lang="en-US" kern="0">
              <a:solidFill>
                <a:srgbClr val="FFFFFF"/>
              </a:solidFill>
              <a:latin typeface="Calibri"/>
            </a:endParaRPr>
          </a:p>
        </p:txBody>
      </p:sp>
      <p:sp>
        <p:nvSpPr>
          <p:cNvPr id="41" name="Oval 40"/>
          <p:cNvSpPr/>
          <p:nvPr/>
        </p:nvSpPr>
        <p:spPr bwMode="gray">
          <a:xfrm>
            <a:off x="785786" y="2000240"/>
            <a:ext cx="146304" cy="146304"/>
          </a:xfrm>
          <a:prstGeom prst="ellipse">
            <a:avLst/>
          </a:prstGeom>
          <a:solidFill>
            <a:srgbClr val="6EA0B0">
              <a:lumMod val="60000"/>
              <a:lumOff val="40000"/>
            </a:srgb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txBody>
          <a:bodyPr anchor="ctr"/>
          <a:lstStyle/>
          <a:p>
            <a:pPr algn="ctr" fontAlgn="auto">
              <a:spcBef>
                <a:spcPts val="0"/>
              </a:spcBef>
              <a:spcAft>
                <a:spcPts val="0"/>
              </a:spcAft>
              <a:defRPr/>
            </a:pPr>
            <a:endParaRPr lang="en-US" kern="0">
              <a:solidFill>
                <a:srgbClr val="FFFFFF"/>
              </a:solidFill>
              <a:latin typeface="Calibri"/>
            </a:endParaRPr>
          </a:p>
        </p:txBody>
      </p:sp>
      <p:sp>
        <p:nvSpPr>
          <p:cNvPr id="41996" name="Slide Number Placeholder 21"/>
          <p:cNvSpPr>
            <a:spLocks noGrp="1"/>
          </p:cNvSpPr>
          <p:nvPr>
            <p:ph type="sldNum" sz="quarter" idx="4294967295"/>
          </p:nvPr>
        </p:nvSpPr>
        <p:spPr>
          <a:xfrm>
            <a:off x="8655050" y="6567488"/>
            <a:ext cx="525463" cy="244475"/>
          </a:xfrm>
        </p:spPr>
        <p:txBody>
          <a:bodyPr/>
          <a:lstStyle/>
          <a:p>
            <a:pPr>
              <a:defRPr/>
            </a:pPr>
            <a:fld id="{C58CD304-2478-498B-96C2-9898020F7CDE}" type="slidenum">
              <a:rPr lang="en-MY" smtClean="0"/>
              <a:pPr>
                <a:defRPr/>
              </a:pPr>
              <a:t>4</a:t>
            </a:fld>
            <a:endParaRPr lang="en-MY" smtClean="0"/>
          </a:p>
        </p:txBody>
      </p:sp>
      <p:cxnSp>
        <p:nvCxnSpPr>
          <p:cNvPr id="44" name="Straight Connector 43"/>
          <p:cNvCxnSpPr/>
          <p:nvPr/>
        </p:nvCxnSpPr>
        <p:spPr>
          <a:xfrm>
            <a:off x="1014413" y="5572125"/>
            <a:ext cx="2700337" cy="0"/>
          </a:xfrm>
          <a:prstGeom prst="line">
            <a:avLst/>
          </a:prstGeom>
          <a:ln cap="rnd">
            <a:solidFill>
              <a:schemeClr val="tx1">
                <a:lumMod val="50000"/>
                <a:lumOff val="50000"/>
              </a:schemeClr>
            </a:solidFill>
            <a:prstDash val="sysDot"/>
          </a:ln>
        </p:spPr>
        <p:style>
          <a:lnRef idx="2">
            <a:schemeClr val="dk1"/>
          </a:lnRef>
          <a:fillRef idx="0">
            <a:schemeClr val="dk1"/>
          </a:fillRef>
          <a:effectRef idx="1">
            <a:schemeClr val="dk1"/>
          </a:effectRef>
          <a:fontRef idx="minor">
            <a:schemeClr val="tx1"/>
          </a:fontRef>
        </p:style>
      </p:cxnSp>
      <p:cxnSp>
        <p:nvCxnSpPr>
          <p:cNvPr id="45" name="Straight Connector 44"/>
          <p:cNvCxnSpPr/>
          <p:nvPr/>
        </p:nvCxnSpPr>
        <p:spPr>
          <a:xfrm>
            <a:off x="4929188" y="5572125"/>
            <a:ext cx="2700337" cy="0"/>
          </a:xfrm>
          <a:prstGeom prst="line">
            <a:avLst/>
          </a:prstGeom>
          <a:ln cap="rnd">
            <a:solidFill>
              <a:schemeClr val="tx1">
                <a:lumMod val="50000"/>
                <a:lumOff val="50000"/>
              </a:schemeClr>
            </a:solidFill>
            <a:prstDash val="sysDot"/>
          </a:ln>
        </p:spPr>
        <p:style>
          <a:lnRef idx="2">
            <a:schemeClr val="dk1"/>
          </a:lnRef>
          <a:fillRef idx="0">
            <a:schemeClr val="dk1"/>
          </a:fillRef>
          <a:effectRef idx="1">
            <a:schemeClr val="dk1"/>
          </a:effectRef>
          <a:fontRef idx="minor">
            <a:schemeClr val="tx1"/>
          </a:fontRef>
        </p:style>
      </p:cxnSp>
      <p:grpSp>
        <p:nvGrpSpPr>
          <p:cNvPr id="65551" name="Group 99"/>
          <p:cNvGrpSpPr>
            <a:grpSpLocks/>
          </p:cNvGrpSpPr>
          <p:nvPr/>
        </p:nvGrpSpPr>
        <p:grpSpPr bwMode="auto">
          <a:xfrm>
            <a:off x="0" y="500063"/>
            <a:ext cx="1006475" cy="1006475"/>
            <a:chOff x="2590800" y="2209800"/>
            <a:chExt cx="1097280" cy="1097280"/>
          </a:xfrm>
        </p:grpSpPr>
        <p:grpSp>
          <p:nvGrpSpPr>
            <p:cNvPr id="65554" name="Group 62"/>
            <p:cNvGrpSpPr>
              <a:grpSpLocks/>
            </p:cNvGrpSpPr>
            <p:nvPr/>
          </p:nvGrpSpPr>
          <p:grpSpPr bwMode="auto">
            <a:xfrm>
              <a:off x="2590800" y="2209800"/>
              <a:ext cx="1097280" cy="1097280"/>
              <a:chOff x="1066800" y="1371600"/>
              <a:chExt cx="1097280" cy="1097280"/>
            </a:xfrm>
          </p:grpSpPr>
          <p:sp>
            <p:nvSpPr>
              <p:cNvPr id="54" name="Oval 53"/>
              <p:cNvSpPr/>
              <p:nvPr/>
            </p:nvSpPr>
            <p:spPr bwMode="gray">
              <a:xfrm>
                <a:off x="1066800" y="1371600"/>
                <a:ext cx="1097280" cy="1097280"/>
              </a:xfrm>
              <a:prstGeom prst="ellipse">
                <a:avLst/>
              </a:prstGeom>
              <a:gradFill>
                <a:gsLst>
                  <a:gs pos="0">
                    <a:srgbClr val="B2B2B2"/>
                  </a:gs>
                  <a:gs pos="43000">
                    <a:schemeClr val="dk1">
                      <a:tint val="37000"/>
                      <a:satMod val="300000"/>
                    </a:schemeClr>
                  </a:gs>
                  <a:gs pos="100000">
                    <a:schemeClr val="dk1">
                      <a:tint val="15000"/>
                      <a:satMod val="350000"/>
                    </a:schemeClr>
                  </a:gs>
                </a:gsLst>
                <a:lin ang="16200000" scaled="1"/>
              </a:gradFill>
              <a:ln>
                <a:noFill/>
              </a:ln>
              <a:effectLst>
                <a:outerShdw blurRad="149987" dist="127000" dir="8460000" algn="ctr">
                  <a:srgbClr val="000000">
                    <a:alpha val="27000"/>
                  </a:srgbClr>
                </a:outerShdw>
              </a:effectLst>
              <a:scene3d>
                <a:camera prst="orthographicFront">
                  <a:rot lat="0" lon="0" rev="0"/>
                </a:camera>
                <a:lightRig rig="contrasting" dir="t">
                  <a:rot lat="0" lon="0" rev="13800000"/>
                </a:lightRig>
              </a:scene3d>
              <a:sp3d prstMaterial="metal">
                <a:bevelT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55" name="Oval 54"/>
              <p:cNvSpPr/>
              <p:nvPr/>
            </p:nvSpPr>
            <p:spPr bwMode="gray">
              <a:xfrm>
                <a:off x="1181100" y="1485900"/>
                <a:ext cx="868680" cy="868680"/>
              </a:xfrm>
              <a:prstGeom prst="ellipse">
                <a:avLst/>
              </a:prstGeom>
              <a:gradFill flip="none" rotWithShape="1">
                <a:gsLst>
                  <a:gs pos="30000">
                    <a:schemeClr val="accent2"/>
                  </a:gs>
                  <a:gs pos="100000">
                    <a:schemeClr val="accent2">
                      <a:lumMod val="50000"/>
                    </a:schemeClr>
                  </a:gs>
                </a:gsLst>
                <a:lin ang="5400000" scaled="1"/>
                <a:tileRect/>
              </a:gradFill>
              <a:ln w="12700">
                <a:solidFill>
                  <a:srgbClr val="FFFFFF"/>
                </a:solidFill>
              </a:ln>
              <a:effectLst>
                <a:innerShdw blurRad="63500" dist="50800" dir="16200000">
                  <a:prstClr val="black">
                    <a:alpha val="50000"/>
                  </a:prstClr>
                </a:innerShdw>
              </a:effectLst>
              <a:scene3d>
                <a:camera prst="orthographicFront">
                  <a:rot lat="0" lon="0" rev="0"/>
                </a:camera>
                <a:lightRig rig="contrasting" dir="t">
                  <a:rot lat="0" lon="0" rev="60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grpSp>
          <p:nvGrpSpPr>
            <p:cNvPr id="10" name="Group 92"/>
            <p:cNvGrpSpPr/>
            <p:nvPr/>
          </p:nvGrpSpPr>
          <p:grpSpPr bwMode="gray">
            <a:xfrm rot="19596004">
              <a:off x="2967175" y="2451391"/>
              <a:ext cx="407441" cy="653277"/>
              <a:chOff x="2874026" y="2874026"/>
              <a:chExt cx="461020" cy="739184"/>
            </a:xfrm>
            <a:solidFill>
              <a:schemeClr val="accent2"/>
            </a:solidFill>
          </p:grpSpPr>
          <p:sp>
            <p:nvSpPr>
              <p:cNvPr id="52" name="Donut 51"/>
              <p:cNvSpPr/>
              <p:nvPr/>
            </p:nvSpPr>
            <p:spPr bwMode="gray">
              <a:xfrm>
                <a:off x="2874026" y="2874026"/>
                <a:ext cx="461020" cy="461020"/>
              </a:xfrm>
              <a:prstGeom prst="donut">
                <a:avLst>
                  <a:gd name="adj" fmla="val 1441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53" name="Rounded Rectangle 52"/>
              <p:cNvSpPr/>
              <p:nvPr/>
            </p:nvSpPr>
            <p:spPr bwMode="gray">
              <a:xfrm>
                <a:off x="3051913" y="3373513"/>
                <a:ext cx="105245" cy="239697"/>
              </a:xfrm>
              <a:prstGeom prst="roundRect">
                <a:avLst>
                  <a:gd name="adj" fmla="val 4394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grpSp>
      <p:sp>
        <p:nvSpPr>
          <p:cNvPr id="65552" name="Rectangle 35"/>
          <p:cNvSpPr>
            <a:spLocks noChangeArrowheads="1"/>
          </p:cNvSpPr>
          <p:nvPr/>
        </p:nvSpPr>
        <p:spPr bwMode="auto">
          <a:xfrm>
            <a:off x="785813" y="2619375"/>
            <a:ext cx="3214687" cy="4524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spcBef>
                <a:spcPct val="20000"/>
              </a:spcBef>
              <a:buClr>
                <a:schemeClr val="tx1"/>
              </a:buClr>
              <a:buFont typeface="Arial" charset="0"/>
              <a:buChar char="•"/>
            </a:pPr>
            <a:r>
              <a:rPr lang="en-US" b="1"/>
              <a:t>  Mendapatkan gambaran</a:t>
            </a:r>
          </a:p>
          <a:p>
            <a:pPr>
              <a:spcBef>
                <a:spcPct val="20000"/>
              </a:spcBef>
              <a:buClr>
                <a:schemeClr val="tx1"/>
              </a:buClr>
            </a:pPr>
            <a:r>
              <a:rPr lang="en-US" b="1"/>
              <a:t>   tentang perkembangan</a:t>
            </a:r>
          </a:p>
          <a:p>
            <a:pPr>
              <a:spcBef>
                <a:spcPct val="20000"/>
              </a:spcBef>
              <a:buClr>
                <a:schemeClr val="tx1"/>
              </a:buClr>
            </a:pPr>
            <a:r>
              <a:rPr lang="en-US" b="1"/>
              <a:t>   murid</a:t>
            </a:r>
          </a:p>
          <a:p>
            <a:pPr marL="177800" lvl="1" indent="-177800">
              <a:spcBef>
                <a:spcPct val="20000"/>
              </a:spcBef>
              <a:buClr>
                <a:schemeClr val="tx1"/>
              </a:buClr>
              <a:buFont typeface="Arial" charset="0"/>
              <a:buChar char="•"/>
            </a:pPr>
            <a:r>
              <a:rPr lang="en-US" b="1"/>
              <a:t>Menilai keberkesanan PdP</a:t>
            </a:r>
          </a:p>
          <a:p>
            <a:pPr marL="177800" lvl="1" indent="-177800">
              <a:spcBef>
                <a:spcPct val="20000"/>
              </a:spcBef>
              <a:buClr>
                <a:schemeClr val="tx1"/>
              </a:buClr>
              <a:buFont typeface="Arial" charset="0"/>
              <a:buChar char="•"/>
            </a:pPr>
            <a:r>
              <a:rPr lang="en-US" b="1"/>
              <a:t>Membantu memperbaiki PdP </a:t>
            </a:r>
          </a:p>
          <a:p>
            <a:pPr marL="177800" lvl="1" indent="-177800">
              <a:spcBef>
                <a:spcPct val="20000"/>
              </a:spcBef>
              <a:buClr>
                <a:schemeClr val="tx1"/>
              </a:buClr>
              <a:buFont typeface="Arial" charset="0"/>
              <a:buChar char="•"/>
            </a:pPr>
            <a:r>
              <a:rPr lang="en-US" b="1"/>
              <a:t>Membantu perancangan tindakan susulan</a:t>
            </a:r>
          </a:p>
          <a:p>
            <a:pPr marL="177800" lvl="1" indent="-177800">
              <a:spcBef>
                <a:spcPct val="20000"/>
              </a:spcBef>
              <a:buClr>
                <a:schemeClr val="tx1"/>
              </a:buClr>
              <a:buFont typeface="Arial" charset="0"/>
              <a:buChar char="•"/>
            </a:pPr>
            <a:endParaRPr lang="en-US" b="1"/>
          </a:p>
          <a:p>
            <a:pPr marL="177800" lvl="1" indent="-177800">
              <a:spcBef>
                <a:spcPct val="20000"/>
              </a:spcBef>
              <a:buClr>
                <a:schemeClr val="tx1"/>
              </a:buClr>
              <a:buFont typeface="Arial" charset="0"/>
              <a:buChar char="•"/>
            </a:pPr>
            <a:endParaRPr lang="en-US" b="1"/>
          </a:p>
          <a:p>
            <a:pPr>
              <a:spcBef>
                <a:spcPct val="20000"/>
              </a:spcBef>
              <a:buClr>
                <a:schemeClr val="tx1"/>
              </a:buClr>
            </a:pPr>
            <a:endParaRPr lang="en-US" b="1"/>
          </a:p>
          <a:p>
            <a:pPr>
              <a:spcBef>
                <a:spcPct val="20000"/>
              </a:spcBef>
              <a:buClr>
                <a:schemeClr val="tx1"/>
              </a:buClr>
            </a:pPr>
            <a:endParaRPr lang="en-US" b="1"/>
          </a:p>
          <a:p>
            <a:pPr>
              <a:spcBef>
                <a:spcPct val="20000"/>
              </a:spcBef>
              <a:buClr>
                <a:schemeClr val="tx1"/>
              </a:buClr>
            </a:pPr>
            <a:endParaRPr lang="en-US" b="1"/>
          </a:p>
        </p:txBody>
      </p:sp>
      <p:sp>
        <p:nvSpPr>
          <p:cNvPr id="65553" name="Rectangle 47"/>
          <p:cNvSpPr>
            <a:spLocks noChangeArrowheads="1"/>
          </p:cNvSpPr>
          <p:nvPr/>
        </p:nvSpPr>
        <p:spPr bwMode="auto">
          <a:xfrm>
            <a:off x="4643438" y="2857500"/>
            <a:ext cx="3143250" cy="3360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342900" indent="-342900" eaLnBrk="0" hangingPunct="0">
              <a:spcBef>
                <a:spcPct val="20000"/>
              </a:spcBef>
              <a:buClr>
                <a:schemeClr val="tx1"/>
              </a:buClr>
              <a:buFont typeface="Arial" charset="0"/>
              <a:buChar char="•"/>
            </a:pPr>
            <a:r>
              <a:rPr lang="en-US" b="1"/>
              <a:t>Memahami tujuan mereka belajar dan mengetahui kemajuan pembelajaran  mereka</a:t>
            </a:r>
          </a:p>
          <a:p>
            <a:pPr marL="342900" indent="-342900" eaLnBrk="0" hangingPunct="0">
              <a:spcBef>
                <a:spcPct val="20000"/>
              </a:spcBef>
              <a:buClr>
                <a:schemeClr val="tx1"/>
              </a:buClr>
              <a:buFont typeface="Arial" charset="0"/>
              <a:buChar char="•"/>
            </a:pPr>
            <a:r>
              <a:rPr lang="en-US" b="1"/>
              <a:t>Meningkatkan motivasi dan keyakinan diri</a:t>
            </a:r>
          </a:p>
          <a:p>
            <a:pPr marL="342900" indent="-342900" eaLnBrk="0" hangingPunct="0">
              <a:spcBef>
                <a:spcPct val="20000"/>
              </a:spcBef>
              <a:buClr>
                <a:schemeClr val="tx1"/>
              </a:buClr>
              <a:buFont typeface="Arial" charset="0"/>
              <a:buChar char="•"/>
            </a:pPr>
            <a:r>
              <a:rPr lang="en-US" b="1"/>
              <a:t>Mendapat maklumbalas  tentang tindak susul yang perlu dilakukan</a:t>
            </a:r>
          </a:p>
          <a:p>
            <a:pPr marL="342900" indent="-342900" eaLnBrk="0" hangingPunct="0">
              <a:spcBef>
                <a:spcPct val="20000"/>
              </a:spcBef>
              <a:buClr>
                <a:schemeClr val="tx1"/>
              </a:buClr>
            </a:pPr>
            <a:endParaRPr lang="en-US" b="1"/>
          </a:p>
          <a:p>
            <a:pPr marL="342900" indent="-342900" eaLnBrk="0" hangingPunct="0">
              <a:spcBef>
                <a:spcPct val="20000"/>
              </a:spcBef>
              <a:buClr>
                <a:schemeClr val="tx1"/>
              </a:buClr>
              <a:buFont typeface="Arial" charset="0"/>
              <a:buChar char="•"/>
            </a:pPr>
            <a:endParaRPr lang="en-US" b="1"/>
          </a:p>
        </p:txBody>
      </p:sp>
    </p:spTree>
  </p:cSld>
  <p:clrMapOvr>
    <a:masterClrMapping/>
  </p:clrMapOvr>
  <p:transition spd="slow">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ms-MY" sz="2400" dirty="0"/>
              <a:t>STANDARD KANDUNGAN, STANDARD PEMBELAJARAN DAN STANDARD PRESTASI</a:t>
            </a:r>
            <a:endParaRPr lang="en-US" sz="2400" dirty="0"/>
          </a:p>
        </p:txBody>
      </p:sp>
      <p:grpSp>
        <p:nvGrpSpPr>
          <p:cNvPr id="56323" name="Group 40"/>
          <p:cNvGrpSpPr>
            <a:grpSpLocks/>
          </p:cNvGrpSpPr>
          <p:nvPr/>
        </p:nvGrpSpPr>
        <p:grpSpPr bwMode="auto">
          <a:xfrm>
            <a:off x="838200" y="1341438"/>
            <a:ext cx="7739063" cy="4754562"/>
            <a:chOff x="914400" y="1752600"/>
            <a:chExt cx="7738504" cy="4953000"/>
          </a:xfrm>
        </p:grpSpPr>
        <p:grpSp>
          <p:nvGrpSpPr>
            <p:cNvPr id="56324" name="Group 28"/>
            <p:cNvGrpSpPr>
              <a:grpSpLocks/>
            </p:cNvGrpSpPr>
            <p:nvPr/>
          </p:nvGrpSpPr>
          <p:grpSpPr bwMode="auto">
            <a:xfrm>
              <a:off x="6092584" y="2286000"/>
              <a:ext cx="2560320" cy="4419600"/>
              <a:chOff x="3762" y="1166"/>
              <a:chExt cx="1370" cy="2355"/>
            </a:xfrm>
          </p:grpSpPr>
          <p:sp>
            <p:nvSpPr>
              <p:cNvPr id="27" name="AutoShape 29"/>
              <p:cNvSpPr>
                <a:spLocks noChangeArrowheads="1"/>
              </p:cNvSpPr>
              <p:nvPr/>
            </p:nvSpPr>
            <p:spPr bwMode="gray">
              <a:xfrm>
                <a:off x="3762" y="1166"/>
                <a:ext cx="1370" cy="2355"/>
              </a:xfrm>
              <a:prstGeom prst="roundRect">
                <a:avLst>
                  <a:gd name="adj" fmla="val 4806"/>
                </a:avLst>
              </a:prstGeom>
              <a:solidFill>
                <a:srgbClr val="E68E00"/>
              </a:solidFill>
              <a:ln w="9525">
                <a:noFill/>
                <a:round/>
                <a:headEnd/>
                <a:tailEnd/>
              </a:ln>
              <a:effectLst/>
              <a:scene3d>
                <a:camera prst="legacyPerspectiveRight"/>
                <a:lightRig rig="legacyFlat3" dir="r"/>
              </a:scene3d>
              <a:sp3d prstMaterial="legacyPlastic">
                <a:bevelT w="19050" h="13500" prst="angle"/>
                <a:bevelB w="13500" h="13500" prst="angle"/>
                <a:extrusionClr>
                  <a:srgbClr val="9B5BDB"/>
                </a:extrusionClr>
              </a:sp3d>
            </p:spPr>
            <p:txBody>
              <a:bodyPr wrap="none" anchor="ctr">
                <a:flatTx/>
              </a:bodyPr>
              <a:lstStyle/>
              <a:p>
                <a:pPr>
                  <a:defRPr/>
                </a:pPr>
                <a:endParaRPr lang="en-US">
                  <a:cs typeface="Arial" pitchFamily="34" charset="0"/>
                </a:endParaRPr>
              </a:p>
            </p:txBody>
          </p:sp>
          <p:sp>
            <p:nvSpPr>
              <p:cNvPr id="56362" name="Line 30"/>
              <p:cNvSpPr>
                <a:spLocks noChangeShapeType="1"/>
              </p:cNvSpPr>
              <p:nvPr/>
            </p:nvSpPr>
            <p:spPr bwMode="gray">
              <a:xfrm>
                <a:off x="3829" y="1176"/>
                <a:ext cx="1246" cy="0"/>
              </a:xfrm>
              <a:prstGeom prst="line">
                <a:avLst/>
              </a:prstGeom>
              <a:noFill/>
              <a:ln w="9525">
                <a:solidFill>
                  <a:srgbClr val="F8F8F8">
                    <a:alpha val="25098"/>
                  </a:srgbClr>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56363" name="Freeform 31"/>
              <p:cNvSpPr>
                <a:spLocks/>
              </p:cNvSpPr>
              <p:nvPr/>
            </p:nvSpPr>
            <p:spPr bwMode="gray">
              <a:xfrm flipV="1">
                <a:off x="3772" y="3487"/>
                <a:ext cx="1353" cy="30"/>
              </a:xfrm>
              <a:custGeom>
                <a:avLst/>
                <a:gdLst>
                  <a:gd name="T0" fmla="*/ 0 w 1318"/>
                  <a:gd name="T1" fmla="*/ 4522 h 19"/>
                  <a:gd name="T2" fmla="*/ 96 w 1318"/>
                  <a:gd name="T3" fmla="*/ 0 h 19"/>
                  <a:gd name="T4" fmla="*/ 1711 w 1318"/>
                  <a:gd name="T5" fmla="*/ 0 h 19"/>
                  <a:gd name="T6" fmla="*/ 1805 w 1318"/>
                  <a:gd name="T7" fmla="*/ 4522 h 19"/>
                  <a:gd name="T8" fmla="*/ 0 60000 65536"/>
                  <a:gd name="T9" fmla="*/ 0 60000 65536"/>
                  <a:gd name="T10" fmla="*/ 0 60000 65536"/>
                  <a:gd name="T11" fmla="*/ 0 60000 65536"/>
                  <a:gd name="T12" fmla="*/ 0 w 1318"/>
                  <a:gd name="T13" fmla="*/ 0 h 19"/>
                  <a:gd name="T14" fmla="*/ 1318 w 1318"/>
                  <a:gd name="T15" fmla="*/ 19 h 19"/>
                </a:gdLst>
                <a:ahLst/>
                <a:cxnLst>
                  <a:cxn ang="T8">
                    <a:pos x="T0" y="T1"/>
                  </a:cxn>
                  <a:cxn ang="T9">
                    <a:pos x="T2" y="T3"/>
                  </a:cxn>
                  <a:cxn ang="T10">
                    <a:pos x="T4" y="T5"/>
                  </a:cxn>
                  <a:cxn ang="T11">
                    <a:pos x="T6" y="T7"/>
                  </a:cxn>
                </a:cxnLst>
                <a:rect l="T12" t="T13" r="T14" b="T15"/>
                <a:pathLst>
                  <a:path w="1318" h="19">
                    <a:moveTo>
                      <a:pt x="0" y="19"/>
                    </a:moveTo>
                    <a:cubicBezTo>
                      <a:pt x="12" y="16"/>
                      <a:pt x="12" y="1"/>
                      <a:pt x="72" y="0"/>
                    </a:cubicBezTo>
                    <a:lnTo>
                      <a:pt x="1249" y="0"/>
                    </a:lnTo>
                    <a:cubicBezTo>
                      <a:pt x="1305" y="1"/>
                      <a:pt x="1304" y="15"/>
                      <a:pt x="1318" y="19"/>
                    </a:cubicBezTo>
                  </a:path>
                </a:pathLst>
              </a:custGeom>
              <a:noFill/>
              <a:ln w="9525">
                <a:solidFill>
                  <a:srgbClr val="FFFFFF">
                    <a:alpha val="20000"/>
                  </a:srgbClr>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en-US"/>
              </a:p>
            </p:txBody>
          </p:sp>
          <p:sp>
            <p:nvSpPr>
              <p:cNvPr id="56364" name="Freeform 32"/>
              <p:cNvSpPr>
                <a:spLocks/>
              </p:cNvSpPr>
              <p:nvPr/>
            </p:nvSpPr>
            <p:spPr bwMode="gray">
              <a:xfrm>
                <a:off x="3779" y="1169"/>
                <a:ext cx="1336" cy="23"/>
              </a:xfrm>
              <a:custGeom>
                <a:avLst/>
                <a:gdLst>
                  <a:gd name="T0" fmla="*/ 0 w 1318"/>
                  <a:gd name="T1" fmla="*/ 194 h 19"/>
                  <a:gd name="T2" fmla="*/ 84 w 1318"/>
                  <a:gd name="T3" fmla="*/ 0 h 19"/>
                  <a:gd name="T4" fmla="*/ 1471 w 1318"/>
                  <a:gd name="T5" fmla="*/ 0 h 19"/>
                  <a:gd name="T6" fmla="*/ 1551 w 1318"/>
                  <a:gd name="T7" fmla="*/ 194 h 19"/>
                  <a:gd name="T8" fmla="*/ 0 60000 65536"/>
                  <a:gd name="T9" fmla="*/ 0 60000 65536"/>
                  <a:gd name="T10" fmla="*/ 0 60000 65536"/>
                  <a:gd name="T11" fmla="*/ 0 60000 65536"/>
                  <a:gd name="T12" fmla="*/ 0 w 1318"/>
                  <a:gd name="T13" fmla="*/ 0 h 19"/>
                  <a:gd name="T14" fmla="*/ 1318 w 1318"/>
                  <a:gd name="T15" fmla="*/ 19 h 19"/>
                </a:gdLst>
                <a:ahLst/>
                <a:cxnLst>
                  <a:cxn ang="T8">
                    <a:pos x="T0" y="T1"/>
                  </a:cxn>
                  <a:cxn ang="T9">
                    <a:pos x="T2" y="T3"/>
                  </a:cxn>
                  <a:cxn ang="T10">
                    <a:pos x="T4" y="T5"/>
                  </a:cxn>
                  <a:cxn ang="T11">
                    <a:pos x="T6" y="T7"/>
                  </a:cxn>
                </a:cxnLst>
                <a:rect l="T12" t="T13" r="T14" b="T15"/>
                <a:pathLst>
                  <a:path w="1318" h="19">
                    <a:moveTo>
                      <a:pt x="0" y="19"/>
                    </a:moveTo>
                    <a:cubicBezTo>
                      <a:pt x="12" y="16"/>
                      <a:pt x="12" y="1"/>
                      <a:pt x="72" y="0"/>
                    </a:cubicBezTo>
                    <a:lnTo>
                      <a:pt x="1249" y="0"/>
                    </a:lnTo>
                    <a:cubicBezTo>
                      <a:pt x="1305" y="1"/>
                      <a:pt x="1304" y="15"/>
                      <a:pt x="1318" y="19"/>
                    </a:cubicBezTo>
                  </a:path>
                </a:pathLst>
              </a:custGeom>
              <a:noFill/>
              <a:ln w="9525">
                <a:solidFill>
                  <a:srgbClr val="F8F8F8">
                    <a:alpha val="39999"/>
                  </a:srgbClr>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en-US"/>
              </a:p>
            </p:txBody>
          </p:sp>
        </p:grpSp>
        <p:grpSp>
          <p:nvGrpSpPr>
            <p:cNvPr id="56325" name="Group 28"/>
            <p:cNvGrpSpPr>
              <a:grpSpLocks/>
            </p:cNvGrpSpPr>
            <p:nvPr/>
          </p:nvGrpSpPr>
          <p:grpSpPr bwMode="auto">
            <a:xfrm>
              <a:off x="914400" y="2286000"/>
              <a:ext cx="2560320" cy="4419600"/>
              <a:chOff x="3762" y="1166"/>
              <a:chExt cx="1370" cy="2355"/>
            </a:xfrm>
          </p:grpSpPr>
          <p:sp>
            <p:nvSpPr>
              <p:cNvPr id="56355" name="AutoShape 29"/>
              <p:cNvSpPr>
                <a:spLocks noChangeArrowheads="1"/>
              </p:cNvSpPr>
              <p:nvPr/>
            </p:nvSpPr>
            <p:spPr bwMode="gray">
              <a:xfrm>
                <a:off x="3762" y="1166"/>
                <a:ext cx="1370" cy="2355"/>
              </a:xfrm>
              <a:prstGeom prst="roundRect">
                <a:avLst>
                  <a:gd name="adj" fmla="val 4806"/>
                </a:avLst>
              </a:prstGeom>
              <a:solidFill>
                <a:schemeClr val="bg1">
                  <a:lumMod val="85000"/>
                </a:schemeClr>
              </a:solidFill>
              <a:ln w="9525">
                <a:round/>
                <a:headEnd/>
                <a:tailEnd/>
              </a:ln>
              <a:scene3d>
                <a:camera prst="legacyPerspectiveRight"/>
                <a:lightRig rig="legacyFlat3" dir="r"/>
              </a:scene3d>
              <a:sp3d prstMaterial="legacyPlastic">
                <a:bevelT w="13500" h="13500" prst="angle"/>
                <a:bevelB w="13500" h="13500" prst="angle"/>
                <a:extrusionClr>
                  <a:srgbClr val="9B5BDB"/>
                </a:extrusionClr>
              </a:sp3d>
            </p:spPr>
            <p:txBody>
              <a:bodyPr wrap="none" anchor="ctr">
                <a:flatTx/>
              </a:bodyPr>
              <a:lstStyle/>
              <a:p>
                <a:endParaRPr lang="en-US" altLang="en-US"/>
              </a:p>
            </p:txBody>
          </p:sp>
          <p:sp>
            <p:nvSpPr>
              <p:cNvPr id="56356" name="Line 30"/>
              <p:cNvSpPr>
                <a:spLocks noChangeShapeType="1"/>
              </p:cNvSpPr>
              <p:nvPr/>
            </p:nvSpPr>
            <p:spPr bwMode="gray">
              <a:xfrm>
                <a:off x="3829" y="1176"/>
                <a:ext cx="1246" cy="0"/>
              </a:xfrm>
              <a:prstGeom prst="line">
                <a:avLst/>
              </a:prstGeom>
              <a:noFill/>
              <a:ln w="9525">
                <a:solidFill>
                  <a:srgbClr val="F8F8F8">
                    <a:alpha val="25098"/>
                  </a:srgbClr>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56357" name="Freeform 31"/>
              <p:cNvSpPr>
                <a:spLocks/>
              </p:cNvSpPr>
              <p:nvPr/>
            </p:nvSpPr>
            <p:spPr bwMode="gray">
              <a:xfrm flipV="1">
                <a:off x="3772" y="3487"/>
                <a:ext cx="1353" cy="30"/>
              </a:xfrm>
              <a:custGeom>
                <a:avLst/>
                <a:gdLst>
                  <a:gd name="T0" fmla="*/ 0 w 1318"/>
                  <a:gd name="T1" fmla="*/ 4522 h 19"/>
                  <a:gd name="T2" fmla="*/ 96 w 1318"/>
                  <a:gd name="T3" fmla="*/ 0 h 19"/>
                  <a:gd name="T4" fmla="*/ 1711 w 1318"/>
                  <a:gd name="T5" fmla="*/ 0 h 19"/>
                  <a:gd name="T6" fmla="*/ 1805 w 1318"/>
                  <a:gd name="T7" fmla="*/ 4522 h 19"/>
                  <a:gd name="T8" fmla="*/ 0 60000 65536"/>
                  <a:gd name="T9" fmla="*/ 0 60000 65536"/>
                  <a:gd name="T10" fmla="*/ 0 60000 65536"/>
                  <a:gd name="T11" fmla="*/ 0 60000 65536"/>
                  <a:gd name="T12" fmla="*/ 0 w 1318"/>
                  <a:gd name="T13" fmla="*/ 0 h 19"/>
                  <a:gd name="T14" fmla="*/ 1318 w 1318"/>
                  <a:gd name="T15" fmla="*/ 19 h 19"/>
                </a:gdLst>
                <a:ahLst/>
                <a:cxnLst>
                  <a:cxn ang="T8">
                    <a:pos x="T0" y="T1"/>
                  </a:cxn>
                  <a:cxn ang="T9">
                    <a:pos x="T2" y="T3"/>
                  </a:cxn>
                  <a:cxn ang="T10">
                    <a:pos x="T4" y="T5"/>
                  </a:cxn>
                  <a:cxn ang="T11">
                    <a:pos x="T6" y="T7"/>
                  </a:cxn>
                </a:cxnLst>
                <a:rect l="T12" t="T13" r="T14" b="T15"/>
                <a:pathLst>
                  <a:path w="1318" h="19">
                    <a:moveTo>
                      <a:pt x="0" y="19"/>
                    </a:moveTo>
                    <a:cubicBezTo>
                      <a:pt x="12" y="16"/>
                      <a:pt x="12" y="1"/>
                      <a:pt x="72" y="0"/>
                    </a:cubicBezTo>
                    <a:lnTo>
                      <a:pt x="1249" y="0"/>
                    </a:lnTo>
                    <a:cubicBezTo>
                      <a:pt x="1305" y="1"/>
                      <a:pt x="1304" y="15"/>
                      <a:pt x="1318" y="19"/>
                    </a:cubicBezTo>
                  </a:path>
                </a:pathLst>
              </a:custGeom>
              <a:noFill/>
              <a:ln w="9525">
                <a:solidFill>
                  <a:srgbClr val="FFFFFF">
                    <a:alpha val="20000"/>
                  </a:srgbClr>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en-US"/>
              </a:p>
            </p:txBody>
          </p:sp>
          <p:sp>
            <p:nvSpPr>
              <p:cNvPr id="56358" name="Freeform 32"/>
              <p:cNvSpPr>
                <a:spLocks/>
              </p:cNvSpPr>
              <p:nvPr/>
            </p:nvSpPr>
            <p:spPr bwMode="gray">
              <a:xfrm>
                <a:off x="3779" y="1169"/>
                <a:ext cx="1336" cy="23"/>
              </a:xfrm>
              <a:custGeom>
                <a:avLst/>
                <a:gdLst>
                  <a:gd name="T0" fmla="*/ 0 w 1318"/>
                  <a:gd name="T1" fmla="*/ 194 h 19"/>
                  <a:gd name="T2" fmla="*/ 84 w 1318"/>
                  <a:gd name="T3" fmla="*/ 0 h 19"/>
                  <a:gd name="T4" fmla="*/ 1471 w 1318"/>
                  <a:gd name="T5" fmla="*/ 0 h 19"/>
                  <a:gd name="T6" fmla="*/ 1551 w 1318"/>
                  <a:gd name="T7" fmla="*/ 194 h 19"/>
                  <a:gd name="T8" fmla="*/ 0 60000 65536"/>
                  <a:gd name="T9" fmla="*/ 0 60000 65536"/>
                  <a:gd name="T10" fmla="*/ 0 60000 65536"/>
                  <a:gd name="T11" fmla="*/ 0 60000 65536"/>
                  <a:gd name="T12" fmla="*/ 0 w 1318"/>
                  <a:gd name="T13" fmla="*/ 0 h 19"/>
                  <a:gd name="T14" fmla="*/ 1318 w 1318"/>
                  <a:gd name="T15" fmla="*/ 19 h 19"/>
                </a:gdLst>
                <a:ahLst/>
                <a:cxnLst>
                  <a:cxn ang="T8">
                    <a:pos x="T0" y="T1"/>
                  </a:cxn>
                  <a:cxn ang="T9">
                    <a:pos x="T2" y="T3"/>
                  </a:cxn>
                  <a:cxn ang="T10">
                    <a:pos x="T4" y="T5"/>
                  </a:cxn>
                  <a:cxn ang="T11">
                    <a:pos x="T6" y="T7"/>
                  </a:cxn>
                </a:cxnLst>
                <a:rect l="T12" t="T13" r="T14" b="T15"/>
                <a:pathLst>
                  <a:path w="1318" h="19">
                    <a:moveTo>
                      <a:pt x="0" y="19"/>
                    </a:moveTo>
                    <a:cubicBezTo>
                      <a:pt x="12" y="16"/>
                      <a:pt x="12" y="1"/>
                      <a:pt x="72" y="0"/>
                    </a:cubicBezTo>
                    <a:lnTo>
                      <a:pt x="1249" y="0"/>
                    </a:lnTo>
                    <a:cubicBezTo>
                      <a:pt x="1305" y="1"/>
                      <a:pt x="1304" y="15"/>
                      <a:pt x="1318" y="19"/>
                    </a:cubicBezTo>
                  </a:path>
                </a:pathLst>
              </a:custGeom>
              <a:noFill/>
              <a:ln w="9525">
                <a:solidFill>
                  <a:srgbClr val="F8F8F8">
                    <a:alpha val="39999"/>
                  </a:srgbClr>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en-US"/>
              </a:p>
            </p:txBody>
          </p:sp>
        </p:grpSp>
        <p:grpSp>
          <p:nvGrpSpPr>
            <p:cNvPr id="56326" name="Group 46"/>
            <p:cNvGrpSpPr>
              <a:grpSpLocks/>
            </p:cNvGrpSpPr>
            <p:nvPr/>
          </p:nvGrpSpPr>
          <p:grpSpPr bwMode="auto">
            <a:xfrm>
              <a:off x="1752600" y="1752600"/>
              <a:ext cx="1065212" cy="1065213"/>
              <a:chOff x="3024" y="960"/>
              <a:chExt cx="692" cy="730"/>
            </a:xfrm>
          </p:grpSpPr>
          <p:pic>
            <p:nvPicPr>
              <p:cNvPr id="56350" name="Picture 42" descr="circuler_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gray">
              <a:xfrm>
                <a:off x="3024" y="960"/>
                <a:ext cx="692" cy="7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Oval 43"/>
              <p:cNvSpPr>
                <a:spLocks noChangeArrowheads="1"/>
              </p:cNvSpPr>
              <p:nvPr/>
            </p:nvSpPr>
            <p:spPr bwMode="gray">
              <a:xfrm>
                <a:off x="3024" y="960"/>
                <a:ext cx="687" cy="730"/>
              </a:xfrm>
              <a:prstGeom prst="ellipse">
                <a:avLst/>
              </a:prstGeom>
              <a:gradFill rotWithShape="1">
                <a:gsLst>
                  <a:gs pos="0">
                    <a:srgbClr val="DDDDDD">
                      <a:gamma/>
                      <a:shade val="46275"/>
                      <a:invGamma/>
                      <a:alpha val="89999"/>
                    </a:srgbClr>
                  </a:gs>
                  <a:gs pos="50000">
                    <a:srgbClr val="DDDDDD">
                      <a:alpha val="55000"/>
                    </a:srgbClr>
                  </a:gs>
                  <a:gs pos="100000">
                    <a:srgbClr val="DDDDDD">
                      <a:gamma/>
                      <a:shade val="46275"/>
                      <a:invGamma/>
                      <a:alpha val="89999"/>
                    </a:srgbClr>
                  </a:gs>
                </a:gsLst>
                <a:lin ang="5400000" scaled="1"/>
              </a:gradFill>
              <a:ln w="9525" algn="ctr">
                <a:noFill/>
                <a:round/>
                <a:headEnd/>
                <a:tailEnd/>
              </a:ln>
              <a:effectLst/>
            </p:spPr>
            <p:txBody>
              <a:bodyPr wrap="none" anchor="ctr"/>
              <a:lstStyle/>
              <a:p>
                <a:pPr>
                  <a:defRPr/>
                </a:pPr>
                <a:endParaRPr lang="en-US">
                  <a:cs typeface="Arial" pitchFamily="34" charset="0"/>
                </a:endParaRPr>
              </a:p>
            </p:txBody>
          </p:sp>
          <p:pic>
            <p:nvPicPr>
              <p:cNvPr id="56354" name="Picture 44" descr="Picture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gray">
              <a:xfrm>
                <a:off x="3093" y="967"/>
                <a:ext cx="547" cy="2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56327" name="Group 48"/>
            <p:cNvGrpSpPr>
              <a:grpSpLocks/>
            </p:cNvGrpSpPr>
            <p:nvPr/>
          </p:nvGrpSpPr>
          <p:grpSpPr bwMode="auto">
            <a:xfrm>
              <a:off x="3509744" y="2255838"/>
              <a:ext cx="2560320" cy="4449762"/>
              <a:chOff x="3762" y="1166"/>
              <a:chExt cx="1370" cy="2355"/>
            </a:xfrm>
          </p:grpSpPr>
          <p:sp>
            <p:nvSpPr>
              <p:cNvPr id="56346" name="AutoShape 49"/>
              <p:cNvSpPr>
                <a:spLocks noChangeArrowheads="1"/>
              </p:cNvSpPr>
              <p:nvPr/>
            </p:nvSpPr>
            <p:spPr bwMode="gray">
              <a:xfrm>
                <a:off x="3762" y="1166"/>
                <a:ext cx="1370" cy="2355"/>
              </a:xfrm>
              <a:prstGeom prst="roundRect">
                <a:avLst>
                  <a:gd name="adj" fmla="val 4806"/>
                </a:avLst>
              </a:prstGeom>
              <a:solidFill>
                <a:schemeClr val="bg1">
                  <a:lumMod val="6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en-US" altLang="en-US"/>
              </a:p>
            </p:txBody>
          </p:sp>
          <p:sp>
            <p:nvSpPr>
              <p:cNvPr id="56347" name="Line 50"/>
              <p:cNvSpPr>
                <a:spLocks noChangeShapeType="1"/>
              </p:cNvSpPr>
              <p:nvPr/>
            </p:nvSpPr>
            <p:spPr bwMode="gray">
              <a:xfrm>
                <a:off x="3829" y="1176"/>
                <a:ext cx="1246" cy="0"/>
              </a:xfrm>
              <a:prstGeom prst="line">
                <a:avLst/>
              </a:prstGeom>
              <a:noFill/>
              <a:ln w="9525">
                <a:solidFill>
                  <a:srgbClr val="F8F8F8">
                    <a:alpha val="25098"/>
                  </a:srgbClr>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56348" name="Freeform 51"/>
              <p:cNvSpPr>
                <a:spLocks/>
              </p:cNvSpPr>
              <p:nvPr/>
            </p:nvSpPr>
            <p:spPr bwMode="gray">
              <a:xfrm flipV="1">
                <a:off x="3772" y="3487"/>
                <a:ext cx="1353" cy="30"/>
              </a:xfrm>
              <a:custGeom>
                <a:avLst/>
                <a:gdLst>
                  <a:gd name="T0" fmla="*/ 0 w 1318"/>
                  <a:gd name="T1" fmla="*/ 4522 h 19"/>
                  <a:gd name="T2" fmla="*/ 96 w 1318"/>
                  <a:gd name="T3" fmla="*/ 0 h 19"/>
                  <a:gd name="T4" fmla="*/ 1711 w 1318"/>
                  <a:gd name="T5" fmla="*/ 0 h 19"/>
                  <a:gd name="T6" fmla="*/ 1805 w 1318"/>
                  <a:gd name="T7" fmla="*/ 4522 h 19"/>
                  <a:gd name="T8" fmla="*/ 0 60000 65536"/>
                  <a:gd name="T9" fmla="*/ 0 60000 65536"/>
                  <a:gd name="T10" fmla="*/ 0 60000 65536"/>
                  <a:gd name="T11" fmla="*/ 0 60000 65536"/>
                  <a:gd name="T12" fmla="*/ 0 w 1318"/>
                  <a:gd name="T13" fmla="*/ 0 h 19"/>
                  <a:gd name="T14" fmla="*/ 1318 w 1318"/>
                  <a:gd name="T15" fmla="*/ 19 h 19"/>
                </a:gdLst>
                <a:ahLst/>
                <a:cxnLst>
                  <a:cxn ang="T8">
                    <a:pos x="T0" y="T1"/>
                  </a:cxn>
                  <a:cxn ang="T9">
                    <a:pos x="T2" y="T3"/>
                  </a:cxn>
                  <a:cxn ang="T10">
                    <a:pos x="T4" y="T5"/>
                  </a:cxn>
                  <a:cxn ang="T11">
                    <a:pos x="T6" y="T7"/>
                  </a:cxn>
                </a:cxnLst>
                <a:rect l="T12" t="T13" r="T14" b="T15"/>
                <a:pathLst>
                  <a:path w="1318" h="19">
                    <a:moveTo>
                      <a:pt x="0" y="19"/>
                    </a:moveTo>
                    <a:cubicBezTo>
                      <a:pt x="12" y="16"/>
                      <a:pt x="12" y="1"/>
                      <a:pt x="72" y="0"/>
                    </a:cubicBezTo>
                    <a:lnTo>
                      <a:pt x="1249" y="0"/>
                    </a:lnTo>
                    <a:cubicBezTo>
                      <a:pt x="1305" y="1"/>
                      <a:pt x="1304" y="15"/>
                      <a:pt x="1318" y="19"/>
                    </a:cubicBezTo>
                  </a:path>
                </a:pathLst>
              </a:custGeom>
              <a:noFill/>
              <a:ln w="9525">
                <a:solidFill>
                  <a:srgbClr val="FFFFFF">
                    <a:alpha val="20000"/>
                  </a:srgbClr>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en-US"/>
              </a:p>
            </p:txBody>
          </p:sp>
          <p:sp>
            <p:nvSpPr>
              <p:cNvPr id="56349" name="Freeform 52"/>
              <p:cNvSpPr>
                <a:spLocks/>
              </p:cNvSpPr>
              <p:nvPr/>
            </p:nvSpPr>
            <p:spPr bwMode="gray">
              <a:xfrm>
                <a:off x="3779" y="1169"/>
                <a:ext cx="1336" cy="23"/>
              </a:xfrm>
              <a:custGeom>
                <a:avLst/>
                <a:gdLst>
                  <a:gd name="T0" fmla="*/ 0 w 1318"/>
                  <a:gd name="T1" fmla="*/ 194 h 19"/>
                  <a:gd name="T2" fmla="*/ 84 w 1318"/>
                  <a:gd name="T3" fmla="*/ 0 h 19"/>
                  <a:gd name="T4" fmla="*/ 1471 w 1318"/>
                  <a:gd name="T5" fmla="*/ 0 h 19"/>
                  <a:gd name="T6" fmla="*/ 1551 w 1318"/>
                  <a:gd name="T7" fmla="*/ 194 h 19"/>
                  <a:gd name="T8" fmla="*/ 0 60000 65536"/>
                  <a:gd name="T9" fmla="*/ 0 60000 65536"/>
                  <a:gd name="T10" fmla="*/ 0 60000 65536"/>
                  <a:gd name="T11" fmla="*/ 0 60000 65536"/>
                  <a:gd name="T12" fmla="*/ 0 w 1318"/>
                  <a:gd name="T13" fmla="*/ 0 h 19"/>
                  <a:gd name="T14" fmla="*/ 1318 w 1318"/>
                  <a:gd name="T15" fmla="*/ 19 h 19"/>
                </a:gdLst>
                <a:ahLst/>
                <a:cxnLst>
                  <a:cxn ang="T8">
                    <a:pos x="T0" y="T1"/>
                  </a:cxn>
                  <a:cxn ang="T9">
                    <a:pos x="T2" y="T3"/>
                  </a:cxn>
                  <a:cxn ang="T10">
                    <a:pos x="T4" y="T5"/>
                  </a:cxn>
                  <a:cxn ang="T11">
                    <a:pos x="T6" y="T7"/>
                  </a:cxn>
                </a:cxnLst>
                <a:rect l="T12" t="T13" r="T14" b="T15"/>
                <a:pathLst>
                  <a:path w="1318" h="19">
                    <a:moveTo>
                      <a:pt x="0" y="19"/>
                    </a:moveTo>
                    <a:cubicBezTo>
                      <a:pt x="12" y="16"/>
                      <a:pt x="12" y="1"/>
                      <a:pt x="72" y="0"/>
                    </a:cubicBezTo>
                    <a:lnTo>
                      <a:pt x="1249" y="0"/>
                    </a:lnTo>
                    <a:cubicBezTo>
                      <a:pt x="1305" y="1"/>
                      <a:pt x="1304" y="15"/>
                      <a:pt x="1318" y="19"/>
                    </a:cubicBezTo>
                  </a:path>
                </a:pathLst>
              </a:custGeom>
              <a:noFill/>
              <a:ln w="9525">
                <a:solidFill>
                  <a:srgbClr val="F8F8F8">
                    <a:alpha val="39999"/>
                  </a:srgbClr>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en-US"/>
              </a:p>
            </p:txBody>
          </p:sp>
        </p:grpSp>
        <p:grpSp>
          <p:nvGrpSpPr>
            <p:cNvPr id="56328" name="Group 73"/>
            <p:cNvGrpSpPr>
              <a:grpSpLocks/>
            </p:cNvGrpSpPr>
            <p:nvPr/>
          </p:nvGrpSpPr>
          <p:grpSpPr bwMode="auto">
            <a:xfrm>
              <a:off x="6820488" y="1752600"/>
              <a:ext cx="1063625" cy="1065213"/>
              <a:chOff x="3024" y="960"/>
              <a:chExt cx="692" cy="730"/>
            </a:xfrm>
          </p:grpSpPr>
          <p:pic>
            <p:nvPicPr>
              <p:cNvPr id="56341" name="Picture 74" descr="circuler_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gray">
              <a:xfrm>
                <a:off x="3024" y="960"/>
                <a:ext cx="692" cy="7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 name="Oval 75"/>
              <p:cNvSpPr>
                <a:spLocks noChangeArrowheads="1"/>
              </p:cNvSpPr>
              <p:nvPr/>
            </p:nvSpPr>
            <p:spPr bwMode="gray">
              <a:xfrm>
                <a:off x="3024" y="960"/>
                <a:ext cx="687" cy="730"/>
              </a:xfrm>
              <a:prstGeom prst="ellipse">
                <a:avLst/>
              </a:prstGeom>
              <a:solidFill>
                <a:srgbClr val="FFC000"/>
              </a:solidFill>
              <a:ln w="9525" algn="ctr">
                <a:noFill/>
                <a:round/>
                <a:headEnd/>
                <a:tailEnd/>
              </a:ln>
              <a:effectLst/>
            </p:spPr>
            <p:txBody>
              <a:bodyPr wrap="none" anchor="ctr"/>
              <a:lstStyle/>
              <a:p>
                <a:pPr>
                  <a:defRPr/>
                </a:pPr>
                <a:endParaRPr lang="en-US">
                  <a:cs typeface="Arial" pitchFamily="34" charset="0"/>
                </a:endParaRPr>
              </a:p>
            </p:txBody>
          </p:sp>
          <p:pic>
            <p:nvPicPr>
              <p:cNvPr id="56345" name="Picture 76" descr="Picture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gray">
              <a:xfrm>
                <a:off x="3093" y="967"/>
                <a:ext cx="547" cy="2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56329" name="Text Box 90"/>
            <p:cNvSpPr txBox="1">
              <a:spLocks noChangeArrowheads="1"/>
            </p:cNvSpPr>
            <p:nvPr/>
          </p:nvSpPr>
          <p:spPr bwMode="gray">
            <a:xfrm>
              <a:off x="1371600" y="2133600"/>
              <a:ext cx="174466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b="1"/>
                <a:t>SK</a:t>
              </a:r>
            </a:p>
          </p:txBody>
        </p:sp>
        <p:sp>
          <p:nvSpPr>
            <p:cNvPr id="56330" name="Text Box 91"/>
            <p:cNvSpPr txBox="1">
              <a:spLocks noChangeArrowheads="1"/>
            </p:cNvSpPr>
            <p:nvPr/>
          </p:nvSpPr>
          <p:spPr bwMode="gray">
            <a:xfrm>
              <a:off x="6843661" y="2101211"/>
              <a:ext cx="105727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n-US" altLang="en-US" b="1">
                  <a:solidFill>
                    <a:srgbClr val="000000"/>
                  </a:solidFill>
                </a:rPr>
                <a:t>SPi</a:t>
              </a:r>
            </a:p>
          </p:txBody>
        </p:sp>
        <p:sp>
          <p:nvSpPr>
            <p:cNvPr id="56331" name="Text Box 4"/>
            <p:cNvSpPr txBox="1">
              <a:spLocks noChangeArrowheads="1"/>
            </p:cNvSpPr>
            <p:nvPr/>
          </p:nvSpPr>
          <p:spPr bwMode="gray">
            <a:xfrm>
              <a:off x="1143000" y="3048000"/>
              <a:ext cx="2209800" cy="3477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a:solidFill>
                    <a:schemeClr val="tx1"/>
                  </a:solidFill>
                  <a:latin typeface="Calibri" pitchFamily="34" charset="0"/>
                  <a:cs typeface="Arial" charset="0"/>
                </a:defRPr>
              </a:lvl1pPr>
              <a:lvl2pPr marL="63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lvl="1" eaLnBrk="1" hangingPunct="1"/>
              <a:r>
                <a:rPr lang="it-IT" altLang="en-US" sz="2200">
                  <a:solidFill>
                    <a:schemeClr val="bg1"/>
                  </a:solidFill>
                </a:rPr>
                <a:t>Standard Kandungan memberi petunjuk tahap kebolehan murid dalam lingkungan/ kelompok Standard Pembelajaran</a:t>
              </a:r>
            </a:p>
          </p:txBody>
        </p:sp>
        <p:grpSp>
          <p:nvGrpSpPr>
            <p:cNvPr id="56332" name="Group 46"/>
            <p:cNvGrpSpPr>
              <a:grpSpLocks/>
            </p:cNvGrpSpPr>
            <p:nvPr/>
          </p:nvGrpSpPr>
          <p:grpSpPr bwMode="auto">
            <a:xfrm>
              <a:off x="4343400" y="1752600"/>
              <a:ext cx="1065212" cy="1065213"/>
              <a:chOff x="3024" y="960"/>
              <a:chExt cx="692" cy="730"/>
            </a:xfrm>
          </p:grpSpPr>
          <p:pic>
            <p:nvPicPr>
              <p:cNvPr id="56336" name="Picture 42" descr="circuler_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gray">
              <a:xfrm>
                <a:off x="3024" y="960"/>
                <a:ext cx="692" cy="7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 name="Oval 43"/>
              <p:cNvSpPr>
                <a:spLocks noChangeArrowheads="1"/>
              </p:cNvSpPr>
              <p:nvPr/>
            </p:nvSpPr>
            <p:spPr bwMode="gray">
              <a:xfrm>
                <a:off x="3024" y="960"/>
                <a:ext cx="687" cy="730"/>
              </a:xfrm>
              <a:prstGeom prst="ellipse">
                <a:avLst/>
              </a:prstGeom>
              <a:gradFill rotWithShape="1">
                <a:gsLst>
                  <a:gs pos="0">
                    <a:srgbClr val="DDDDDD">
                      <a:gamma/>
                      <a:shade val="46275"/>
                      <a:invGamma/>
                      <a:alpha val="89999"/>
                    </a:srgbClr>
                  </a:gs>
                  <a:gs pos="50000">
                    <a:srgbClr val="DDDDDD">
                      <a:alpha val="55000"/>
                    </a:srgbClr>
                  </a:gs>
                  <a:gs pos="100000">
                    <a:srgbClr val="DDDDDD">
                      <a:gamma/>
                      <a:shade val="46275"/>
                      <a:invGamma/>
                      <a:alpha val="89999"/>
                    </a:srgbClr>
                  </a:gs>
                </a:gsLst>
                <a:lin ang="5400000" scaled="1"/>
              </a:gradFill>
              <a:ln w="9525" algn="ctr">
                <a:noFill/>
                <a:round/>
                <a:headEnd/>
                <a:tailEnd/>
              </a:ln>
              <a:effectLst/>
            </p:spPr>
            <p:txBody>
              <a:bodyPr wrap="none" anchor="ctr"/>
              <a:lstStyle/>
              <a:p>
                <a:pPr>
                  <a:defRPr/>
                </a:pPr>
                <a:endParaRPr lang="en-US">
                  <a:cs typeface="Arial" pitchFamily="34" charset="0"/>
                </a:endParaRPr>
              </a:p>
            </p:txBody>
          </p:sp>
          <p:pic>
            <p:nvPicPr>
              <p:cNvPr id="56340" name="Picture 44" descr="Picture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gray">
              <a:xfrm>
                <a:off x="3093" y="967"/>
                <a:ext cx="547" cy="2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56333" name="Text Box 90"/>
            <p:cNvSpPr txBox="1">
              <a:spLocks noChangeArrowheads="1"/>
            </p:cNvSpPr>
            <p:nvPr/>
          </p:nvSpPr>
          <p:spPr bwMode="gray">
            <a:xfrm>
              <a:off x="4267200" y="2133600"/>
              <a:ext cx="113506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en-US" altLang="en-US" b="1">
                  <a:solidFill>
                    <a:srgbClr val="000000"/>
                  </a:solidFill>
                </a:rPr>
                <a:t>SP</a:t>
              </a:r>
            </a:p>
          </p:txBody>
        </p:sp>
        <p:sp>
          <p:nvSpPr>
            <p:cNvPr id="56334" name="Text Box 4"/>
            <p:cNvSpPr txBox="1">
              <a:spLocks noChangeArrowheads="1"/>
            </p:cNvSpPr>
            <p:nvPr/>
          </p:nvSpPr>
          <p:spPr bwMode="gray">
            <a:xfrm>
              <a:off x="6289344" y="2914936"/>
              <a:ext cx="2209800" cy="36933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a:solidFill>
                    <a:schemeClr val="bg1"/>
                  </a:solidFill>
                </a:rPr>
                <a:t>Standard Prestasi pula akan menjadi indikator tahap penguasaan murid setelah guru menjalankan sesi pengajaran dan pembelajaran yang ditetapkan dalam Standard Kandungan dan Standard Pembelajaran.</a:t>
              </a:r>
            </a:p>
          </p:txBody>
        </p:sp>
        <p:sp>
          <p:nvSpPr>
            <p:cNvPr id="56335" name="Text Box 4"/>
            <p:cNvSpPr txBox="1">
              <a:spLocks noChangeArrowheads="1"/>
            </p:cNvSpPr>
            <p:nvPr/>
          </p:nvSpPr>
          <p:spPr bwMode="gray">
            <a:xfrm>
              <a:off x="3962400" y="3048000"/>
              <a:ext cx="1981200" cy="3477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a:solidFill>
                    <a:schemeClr val="tx1"/>
                  </a:solidFill>
                  <a:latin typeface="Calibri" pitchFamily="34" charset="0"/>
                  <a:cs typeface="Arial" charset="0"/>
                </a:defRPr>
              </a:lvl1pPr>
              <a:lvl2pPr marL="63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lvl="1" eaLnBrk="1" hangingPunct="1"/>
              <a:r>
                <a:rPr lang="en-US" altLang="en-US" sz="2200">
                  <a:solidFill>
                    <a:schemeClr val="bg1"/>
                  </a:solidFill>
                </a:rPr>
                <a:t>Standard Pembelajaran merupakan perincian kepada Standard Kandungan yang perlu diajar kepada murid </a:t>
              </a:r>
              <a:endParaRPr lang="it-IT" altLang="en-US" sz="2200">
                <a:solidFill>
                  <a:schemeClr val="bg1"/>
                </a:solidFill>
              </a:endParaRPr>
            </a:p>
          </p:txBody>
        </p:sp>
      </p:grpSp>
    </p:spTree>
    <p:extLst>
      <p:ext uri="{BB962C8B-B14F-4D97-AF65-F5344CB8AC3E}">
        <p14:creationId xmlns="" xmlns:p14="http://schemas.microsoft.com/office/powerpoint/2010/main" val="1003913812"/>
      </p:ext>
    </p:extLst>
  </p:cSld>
  <p:clrMapOvr>
    <a:masterClrMapping/>
  </p:clrMapOvr>
  <p:transition spd="slow">
    <p:circl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756198" y="152400"/>
            <a:ext cx="7632700" cy="720725"/>
          </a:xfrm>
        </p:spPr>
        <p:txBody>
          <a:bodyPr rtlCol="0">
            <a:noAutofit/>
          </a:bodyPr>
          <a:lstStyle/>
          <a:p>
            <a:pPr algn="ctr" eaLnBrk="1" fontAlgn="auto" hangingPunct="1">
              <a:spcAft>
                <a:spcPts val="0"/>
              </a:spcAft>
              <a:defRPr/>
            </a:pPr>
            <a:r>
              <a:rPr sz="2400" dirty="0" smtClean="0"/>
              <a:t>KURIKULUM STANDARD TMK UNTUK SEKOLAH RENDAH TAHAP II : TAHUN </a:t>
            </a:r>
            <a:r>
              <a:rPr lang="en-US" sz="2400" dirty="0" smtClean="0"/>
              <a:t>5</a:t>
            </a:r>
            <a:endParaRPr sz="2400" dirty="0"/>
          </a:p>
        </p:txBody>
      </p:sp>
      <p:sp>
        <p:nvSpPr>
          <p:cNvPr id="57347" name="Rectangle 3"/>
          <p:cNvSpPr>
            <a:spLocks noGrp="1" noChangeArrowheads="1"/>
          </p:cNvSpPr>
          <p:nvPr>
            <p:ph idx="1"/>
          </p:nvPr>
        </p:nvSpPr>
        <p:spPr>
          <a:xfrm>
            <a:off x="457200" y="1600200"/>
            <a:ext cx="7931150" cy="2765425"/>
          </a:xfrm>
        </p:spPr>
        <p:txBody>
          <a:bodyPr/>
          <a:lstStyle/>
          <a:p>
            <a:pPr lvl="1" eaLnBrk="1" hangingPunct="1"/>
            <a:endParaRPr lang="en-US" altLang="en-US" smtClean="0"/>
          </a:p>
          <a:p>
            <a:pPr marL="0" indent="0" eaLnBrk="1" hangingPunct="1">
              <a:buFontTx/>
              <a:buNone/>
            </a:pPr>
            <a:r>
              <a:rPr lang="en-US" altLang="en-US" smtClean="0"/>
              <a:t>  </a:t>
            </a:r>
            <a:endParaRPr lang="en-MY" altLang="en-US" smtClean="0"/>
          </a:p>
        </p:txBody>
      </p:sp>
      <p:sp>
        <p:nvSpPr>
          <p:cNvPr id="51221" name="Slide Number Placeholder 4"/>
          <p:cNvSpPr>
            <a:spLocks noGrp="1"/>
          </p:cNvSpPr>
          <p:nvPr>
            <p:ph type="sldNum" sz="quarter" idx="4294967295"/>
          </p:nvPr>
        </p:nvSpPr>
        <p:spPr>
          <a:xfrm>
            <a:off x="7010400" y="6356350"/>
            <a:ext cx="2133600" cy="365125"/>
          </a:xfrm>
        </p:spPr>
        <p:txBody>
          <a:bodyPr/>
          <a:lstStyle/>
          <a:p>
            <a:pPr>
              <a:defRPr/>
            </a:pPr>
            <a:fld id="{C9492531-A36B-4447-85F4-DD1A87939C10}" type="slidenum">
              <a:rPr lang="en-MY"/>
              <a:pPr>
                <a:defRPr/>
              </a:pPr>
              <a:t>6</a:t>
            </a:fld>
            <a:endParaRPr lang="en-MY"/>
          </a:p>
        </p:txBody>
      </p:sp>
      <p:pic>
        <p:nvPicPr>
          <p:cNvPr id="57349" name="Picture 1" descr="DSKP TMK THN 5vhaji.docx - Microsoft Word"/>
          <p:cNvPicPr>
            <a:picLocks noChangeAspect="1"/>
          </p:cNvPicPr>
          <p:nvPr/>
        </p:nvPicPr>
        <p:blipFill>
          <a:blip r:embed="rId3" cstate="print">
            <a:extLst>
              <a:ext uri="{28A0092B-C50C-407E-A947-70E740481C1C}">
                <a14:useLocalDpi xmlns="" xmlns:a14="http://schemas.microsoft.com/office/drawing/2010/main" val="0"/>
              </a:ext>
            </a:extLst>
          </a:blip>
          <a:srcRect l="11636" t="23505" r="8546" b="5840"/>
          <a:stretch>
            <a:fillRect/>
          </a:stretch>
        </p:blipFill>
        <p:spPr bwMode="auto">
          <a:xfrm>
            <a:off x="0" y="914400"/>
            <a:ext cx="9145588" cy="5927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Oval 7"/>
          <p:cNvSpPr>
            <a:spLocks noChangeArrowheads="1"/>
          </p:cNvSpPr>
          <p:nvPr/>
        </p:nvSpPr>
        <p:spPr bwMode="auto">
          <a:xfrm>
            <a:off x="76200" y="1182688"/>
            <a:ext cx="1371600" cy="762000"/>
          </a:xfrm>
          <a:prstGeom prst="ellipse">
            <a:avLst/>
          </a:prstGeom>
          <a:noFill/>
          <a:ln w="38100" algn="ctr">
            <a:solidFill>
              <a:srgbClr val="FF0000"/>
            </a:solidFill>
            <a:round/>
            <a:headEnd/>
            <a:tailEnd/>
          </a:ln>
          <a:extLst>
            <a:ext uri="{909E8E84-426E-40DD-AFC4-6F175D3DCCD1}">
              <a14:hiddenFill xmlns="" xmlns:a14="http://schemas.microsoft.com/office/drawing/2010/main">
                <a:solidFill>
                  <a:srgbClr val="FFFFFF"/>
                </a:solidFill>
              </a14:hiddenFill>
            </a:ext>
          </a:extLst>
        </p:spPr>
        <p:txBody>
          <a:bodyPr/>
          <a:lstStyle/>
          <a:p>
            <a:pPr algn="r"/>
            <a:endParaRPr lang="en-US" altLang="en-US">
              <a:latin typeface="Arial" charset="0"/>
            </a:endParaRPr>
          </a:p>
        </p:txBody>
      </p:sp>
      <p:sp>
        <p:nvSpPr>
          <p:cNvPr id="7" name="Oval 11"/>
          <p:cNvSpPr>
            <a:spLocks noChangeArrowheads="1"/>
          </p:cNvSpPr>
          <p:nvPr/>
        </p:nvSpPr>
        <p:spPr bwMode="auto">
          <a:xfrm>
            <a:off x="1838325" y="1100138"/>
            <a:ext cx="1819275" cy="762000"/>
          </a:xfrm>
          <a:prstGeom prst="ellipse">
            <a:avLst/>
          </a:prstGeom>
          <a:noFill/>
          <a:ln w="38100" algn="ctr">
            <a:solidFill>
              <a:srgbClr val="FF0000"/>
            </a:solidFill>
            <a:round/>
            <a:headEnd/>
            <a:tailEnd/>
          </a:ln>
          <a:extLst>
            <a:ext uri="{909E8E84-426E-40DD-AFC4-6F175D3DCCD1}">
              <a14:hiddenFill xmlns="" xmlns:a14="http://schemas.microsoft.com/office/drawing/2010/main">
                <a:solidFill>
                  <a:srgbClr val="FFFFFF"/>
                </a:solidFill>
              </a14:hiddenFill>
            </a:ext>
          </a:extLst>
        </p:spPr>
        <p:txBody>
          <a:bodyPr/>
          <a:lstStyle/>
          <a:p>
            <a:pPr algn="r"/>
            <a:endParaRPr lang="en-US" altLang="en-US">
              <a:latin typeface="Arial" charset="0"/>
            </a:endParaRPr>
          </a:p>
        </p:txBody>
      </p:sp>
      <p:sp>
        <p:nvSpPr>
          <p:cNvPr id="8" name="Oval 12"/>
          <p:cNvSpPr>
            <a:spLocks noChangeArrowheads="1"/>
          </p:cNvSpPr>
          <p:nvPr/>
        </p:nvSpPr>
        <p:spPr bwMode="auto">
          <a:xfrm>
            <a:off x="6400800" y="1066800"/>
            <a:ext cx="1371600" cy="762000"/>
          </a:xfrm>
          <a:prstGeom prst="ellipse">
            <a:avLst/>
          </a:prstGeom>
          <a:noFill/>
          <a:ln w="38100" algn="ctr">
            <a:solidFill>
              <a:srgbClr val="FF0000"/>
            </a:solidFill>
            <a:round/>
            <a:headEnd/>
            <a:tailEnd/>
          </a:ln>
          <a:extLst>
            <a:ext uri="{909E8E84-426E-40DD-AFC4-6F175D3DCCD1}">
              <a14:hiddenFill xmlns="" xmlns:a14="http://schemas.microsoft.com/office/drawing/2010/main">
                <a:solidFill>
                  <a:srgbClr val="FFFFFF"/>
                </a:solidFill>
              </a14:hiddenFill>
            </a:ext>
          </a:extLst>
        </p:spPr>
        <p:txBody>
          <a:bodyPr/>
          <a:lstStyle/>
          <a:p>
            <a:pPr algn="r"/>
            <a:endParaRPr lang="en-US" altLang="en-US">
              <a:latin typeface="Arial" charset="0"/>
            </a:endParaRPr>
          </a:p>
        </p:txBody>
      </p:sp>
    </p:spTree>
    <p:extLst>
      <p:ext uri="{BB962C8B-B14F-4D97-AF65-F5344CB8AC3E}">
        <p14:creationId xmlns="" xmlns:p14="http://schemas.microsoft.com/office/powerpoint/2010/main" val="156631394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ounded Rectangle 65"/>
          <p:cNvSpPr/>
          <p:nvPr/>
        </p:nvSpPr>
        <p:spPr bwMode="gray">
          <a:xfrm>
            <a:off x="428596" y="488216"/>
            <a:ext cx="8001056" cy="1154834"/>
          </a:xfrm>
          <a:prstGeom prst="roundRect">
            <a:avLst/>
          </a:prstGeom>
          <a:gradFill flip="none" rotWithShape="1">
            <a:gsLst>
              <a:gs pos="0">
                <a:srgbClr val="CCCCFF">
                  <a:shade val="30000"/>
                  <a:satMod val="115000"/>
                  <a:alpha val="0"/>
                </a:srgbClr>
              </a:gs>
              <a:gs pos="50000">
                <a:srgbClr val="CCCCFF">
                  <a:shade val="67500"/>
                  <a:satMod val="115000"/>
                  <a:alpha val="48000"/>
                </a:srgbClr>
              </a:gs>
              <a:gs pos="100000">
                <a:srgbClr val="CCCCFF">
                  <a:shade val="100000"/>
                  <a:satMod val="115000"/>
                  <a:alpha val="0"/>
                </a:srgbClr>
              </a:gs>
            </a:gsLst>
            <a:lin ang="0" scaled="1"/>
            <a:tileRect/>
          </a:gra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2" name="Rounded Rectangle 11"/>
          <p:cNvSpPr/>
          <p:nvPr/>
        </p:nvSpPr>
        <p:spPr bwMode="gray">
          <a:xfrm>
            <a:off x="5051607" y="1714488"/>
            <a:ext cx="3644763" cy="4714908"/>
          </a:xfrm>
          <a:prstGeom prst="roundRect">
            <a:avLst>
              <a:gd name="adj" fmla="val 10312"/>
            </a:avLst>
          </a:prstGeom>
          <a:gradFill flip="none" rotWithShape="1">
            <a:gsLst>
              <a:gs pos="0">
                <a:srgbClr val="01AF01">
                  <a:lumMod val="40000"/>
                  <a:lumOff val="60000"/>
                </a:srgbClr>
              </a:gs>
              <a:gs pos="42000">
                <a:srgbClr val="FEFFFF"/>
              </a:gs>
              <a:gs pos="73000">
                <a:srgbClr val="FEFFFF"/>
              </a:gs>
              <a:gs pos="100000">
                <a:srgbClr val="BFBFBF"/>
              </a:gs>
            </a:gsLst>
            <a:lin ang="18000000" scaled="0"/>
            <a:tileRect/>
          </a:gradFill>
          <a:ln w="12700" cap="flat" cmpd="sng" algn="ctr">
            <a:solidFill>
              <a:srgbClr val="ADB2B7"/>
            </a:solidFill>
            <a:prstDash val="solid"/>
          </a:ln>
          <a:effectLst>
            <a:reflection blurRad="6350" stA="50000" endA="300" endPos="38500" dist="50800" dir="5400000" sy="-100000" algn="bl" rotWithShape="0"/>
          </a:effectLst>
          <a:scene3d>
            <a:camera prst="orthographicFront">
              <a:rot lat="0" lon="0" rev="0"/>
            </a:camera>
            <a:lightRig rig="balanced" dir="t">
              <a:rot lat="0" lon="0" rev="21594000"/>
            </a:lightRig>
          </a:scene3d>
          <a:sp3d prstMaterial="plastic">
            <a:bevelT w="190500" h="196850"/>
          </a:sp3d>
        </p:spPr>
        <p:txBody>
          <a:bodyPr anchor="ctr"/>
          <a:lstStyle/>
          <a:p>
            <a:pPr algn="ctr" fontAlgn="auto">
              <a:spcBef>
                <a:spcPts val="0"/>
              </a:spcBef>
              <a:spcAft>
                <a:spcPts val="0"/>
              </a:spcAft>
              <a:defRPr/>
            </a:pPr>
            <a:endParaRPr lang="en-US" kern="0">
              <a:solidFill>
                <a:sysClr val="window" lastClr="FFFFFF"/>
              </a:solidFill>
              <a:latin typeface="Calibri"/>
            </a:endParaRPr>
          </a:p>
        </p:txBody>
      </p:sp>
      <p:sp>
        <p:nvSpPr>
          <p:cNvPr id="13" name="Freeform 12"/>
          <p:cNvSpPr/>
          <p:nvPr/>
        </p:nvSpPr>
        <p:spPr bwMode="gray">
          <a:xfrm>
            <a:off x="5000628" y="1857364"/>
            <a:ext cx="3768071" cy="1110569"/>
          </a:xfrm>
          <a:custGeom>
            <a:avLst/>
            <a:gdLst>
              <a:gd name="connsiteX0" fmla="*/ 0 w 1205789"/>
              <a:gd name="connsiteY0" fmla="*/ 0 h 404774"/>
              <a:gd name="connsiteX1" fmla="*/ 1003402 w 1205789"/>
              <a:gd name="connsiteY1" fmla="*/ 0 h 404774"/>
              <a:gd name="connsiteX2" fmla="*/ 1205789 w 1205789"/>
              <a:gd name="connsiteY2" fmla="*/ 202387 h 404774"/>
              <a:gd name="connsiteX3" fmla="*/ 1003402 w 1205789"/>
              <a:gd name="connsiteY3" fmla="*/ 404774 h 404774"/>
              <a:gd name="connsiteX4" fmla="*/ 0 w 1205789"/>
              <a:gd name="connsiteY4" fmla="*/ 404774 h 404774"/>
              <a:gd name="connsiteX5" fmla="*/ 0 w 1205789"/>
              <a:gd name="connsiteY5" fmla="*/ 0 h 404774"/>
              <a:gd name="connsiteX0" fmla="*/ 7314 w 1213103"/>
              <a:gd name="connsiteY0" fmla="*/ 0 h 404774"/>
              <a:gd name="connsiteX1" fmla="*/ 1010716 w 1213103"/>
              <a:gd name="connsiteY1" fmla="*/ 0 h 404774"/>
              <a:gd name="connsiteX2" fmla="*/ 1213103 w 1213103"/>
              <a:gd name="connsiteY2" fmla="*/ 202387 h 404774"/>
              <a:gd name="connsiteX3" fmla="*/ 1010716 w 1213103"/>
              <a:gd name="connsiteY3" fmla="*/ 404774 h 404774"/>
              <a:gd name="connsiteX4" fmla="*/ 7314 w 1213103"/>
              <a:gd name="connsiteY4" fmla="*/ 404774 h 404774"/>
              <a:gd name="connsiteX5" fmla="*/ 0 w 1213103"/>
              <a:gd name="connsiteY5" fmla="*/ 131673 h 404774"/>
              <a:gd name="connsiteX6" fmla="*/ 7314 w 1213103"/>
              <a:gd name="connsiteY6" fmla="*/ 0 h 404774"/>
              <a:gd name="connsiteX0" fmla="*/ 89610 w 1295399"/>
              <a:gd name="connsiteY0" fmla="*/ 0 h 404774"/>
              <a:gd name="connsiteX1" fmla="*/ 1093012 w 1295399"/>
              <a:gd name="connsiteY1" fmla="*/ 0 h 404774"/>
              <a:gd name="connsiteX2" fmla="*/ 1295399 w 1295399"/>
              <a:gd name="connsiteY2" fmla="*/ 202387 h 404774"/>
              <a:gd name="connsiteX3" fmla="*/ 1093012 w 1295399"/>
              <a:gd name="connsiteY3" fmla="*/ 404774 h 404774"/>
              <a:gd name="connsiteX4" fmla="*/ 89610 w 1295399"/>
              <a:gd name="connsiteY4" fmla="*/ 404774 h 404774"/>
              <a:gd name="connsiteX5" fmla="*/ 0 w 1295399"/>
              <a:gd name="connsiteY5" fmla="*/ 99974 h 404774"/>
              <a:gd name="connsiteX6" fmla="*/ 89610 w 1295399"/>
              <a:gd name="connsiteY6" fmla="*/ 0 h 404774"/>
              <a:gd name="connsiteX0" fmla="*/ 89610 w 1295399"/>
              <a:gd name="connsiteY0" fmla="*/ 0 h 404774"/>
              <a:gd name="connsiteX1" fmla="*/ 1093012 w 1295399"/>
              <a:gd name="connsiteY1" fmla="*/ 0 h 404774"/>
              <a:gd name="connsiteX2" fmla="*/ 1295399 w 1295399"/>
              <a:gd name="connsiteY2" fmla="*/ 202387 h 404774"/>
              <a:gd name="connsiteX3" fmla="*/ 1093012 w 1295399"/>
              <a:gd name="connsiteY3" fmla="*/ 404774 h 404774"/>
              <a:gd name="connsiteX4" fmla="*/ 89610 w 1295399"/>
              <a:gd name="connsiteY4" fmla="*/ 404774 h 404774"/>
              <a:gd name="connsiteX5" fmla="*/ 60350 w 1295399"/>
              <a:gd name="connsiteY5" fmla="*/ 299923 h 404774"/>
              <a:gd name="connsiteX6" fmla="*/ 0 w 1295399"/>
              <a:gd name="connsiteY6" fmla="*/ 99974 h 404774"/>
              <a:gd name="connsiteX7" fmla="*/ 89610 w 1295399"/>
              <a:gd name="connsiteY7" fmla="*/ 0 h 4047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104497 w 1310286"/>
              <a:gd name="connsiteY0" fmla="*/ 0 h 480974"/>
              <a:gd name="connsiteX1" fmla="*/ 1107899 w 1310286"/>
              <a:gd name="connsiteY1" fmla="*/ 0 h 480974"/>
              <a:gd name="connsiteX2" fmla="*/ 1310286 w 1310286"/>
              <a:gd name="connsiteY2" fmla="*/ 202387 h 480974"/>
              <a:gd name="connsiteX3" fmla="*/ 1107899 w 1310286"/>
              <a:gd name="connsiteY3" fmla="*/ 404774 h 480974"/>
              <a:gd name="connsiteX4" fmla="*/ 104497 w 1310286"/>
              <a:gd name="connsiteY4" fmla="*/ 404774 h 480974"/>
              <a:gd name="connsiteX5" fmla="*/ 14887 w 1310286"/>
              <a:gd name="connsiteY5" fmla="*/ 480974 h 480974"/>
              <a:gd name="connsiteX6" fmla="*/ 14887 w 1310286"/>
              <a:gd name="connsiteY6" fmla="*/ 99974 h 480974"/>
              <a:gd name="connsiteX7" fmla="*/ 104497 w 1310286"/>
              <a:gd name="connsiteY7" fmla="*/ 0 h 480974"/>
              <a:gd name="connsiteX0" fmla="*/ 104497 w 1310286"/>
              <a:gd name="connsiteY0" fmla="*/ 0 h 480974"/>
              <a:gd name="connsiteX1" fmla="*/ 1107899 w 1310286"/>
              <a:gd name="connsiteY1" fmla="*/ 0 h 480974"/>
              <a:gd name="connsiteX2" fmla="*/ 1310286 w 1310286"/>
              <a:gd name="connsiteY2" fmla="*/ 202387 h 480974"/>
              <a:gd name="connsiteX3" fmla="*/ 1107899 w 1310286"/>
              <a:gd name="connsiteY3" fmla="*/ 404774 h 480974"/>
              <a:gd name="connsiteX4" fmla="*/ 104497 w 1310286"/>
              <a:gd name="connsiteY4" fmla="*/ 404774 h 480974"/>
              <a:gd name="connsiteX5" fmla="*/ 14887 w 1310286"/>
              <a:gd name="connsiteY5" fmla="*/ 480974 h 480974"/>
              <a:gd name="connsiteX6" fmla="*/ 14887 w 1310286"/>
              <a:gd name="connsiteY6" fmla="*/ 99974 h 480974"/>
              <a:gd name="connsiteX7" fmla="*/ 104497 w 1310286"/>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2367 h 483341"/>
              <a:gd name="connsiteX1" fmla="*/ 1093012 w 1295399"/>
              <a:gd name="connsiteY1" fmla="*/ 2367 h 483341"/>
              <a:gd name="connsiteX2" fmla="*/ 1295399 w 1295399"/>
              <a:gd name="connsiteY2" fmla="*/ 204754 h 483341"/>
              <a:gd name="connsiteX3" fmla="*/ 1093012 w 1295399"/>
              <a:gd name="connsiteY3" fmla="*/ 407141 h 483341"/>
              <a:gd name="connsiteX4" fmla="*/ 89610 w 1295399"/>
              <a:gd name="connsiteY4" fmla="*/ 407141 h 483341"/>
              <a:gd name="connsiteX5" fmla="*/ 0 w 1295399"/>
              <a:gd name="connsiteY5" fmla="*/ 483341 h 483341"/>
              <a:gd name="connsiteX6" fmla="*/ 0 w 1295399"/>
              <a:gd name="connsiteY6" fmla="*/ 102341 h 483341"/>
              <a:gd name="connsiteX7" fmla="*/ 89610 w 1295399"/>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03929 w 1309718"/>
              <a:gd name="connsiteY4" fmla="*/ 404774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8250 h 486675"/>
              <a:gd name="connsiteX1" fmla="*/ 1107331 w 1309718"/>
              <a:gd name="connsiteY1" fmla="*/ 5701 h 486675"/>
              <a:gd name="connsiteX2" fmla="*/ 1309718 w 1309718"/>
              <a:gd name="connsiteY2" fmla="*/ 208088 h 486675"/>
              <a:gd name="connsiteX3" fmla="*/ 1107331 w 1309718"/>
              <a:gd name="connsiteY3" fmla="*/ 410475 h 486675"/>
              <a:gd name="connsiteX4" fmla="*/ 137051 w 1309718"/>
              <a:gd name="connsiteY4" fmla="*/ 416140 h 486675"/>
              <a:gd name="connsiteX5" fmla="*/ 14319 w 1309718"/>
              <a:gd name="connsiteY5" fmla="*/ 486675 h 486675"/>
              <a:gd name="connsiteX6" fmla="*/ 14319 w 1309718"/>
              <a:gd name="connsiteY6" fmla="*/ 105675 h 486675"/>
              <a:gd name="connsiteX7" fmla="*/ 140419 w 1309718"/>
              <a:gd name="connsiteY7" fmla="*/ 8250 h 486675"/>
              <a:gd name="connsiteX0" fmla="*/ 140419 w 1309718"/>
              <a:gd name="connsiteY0" fmla="*/ 14133 h 492558"/>
              <a:gd name="connsiteX1" fmla="*/ 1107331 w 1309718"/>
              <a:gd name="connsiteY1" fmla="*/ 11584 h 492558"/>
              <a:gd name="connsiteX2" fmla="*/ 1309718 w 1309718"/>
              <a:gd name="connsiteY2" fmla="*/ 213971 h 492558"/>
              <a:gd name="connsiteX3" fmla="*/ 1107331 w 1309718"/>
              <a:gd name="connsiteY3" fmla="*/ 416358 h 492558"/>
              <a:gd name="connsiteX4" fmla="*/ 137051 w 1309718"/>
              <a:gd name="connsiteY4" fmla="*/ 422023 h 492558"/>
              <a:gd name="connsiteX5" fmla="*/ 14319 w 1309718"/>
              <a:gd name="connsiteY5" fmla="*/ 492558 h 492558"/>
              <a:gd name="connsiteX6" fmla="*/ 14319 w 1309718"/>
              <a:gd name="connsiteY6" fmla="*/ 111558 h 492558"/>
              <a:gd name="connsiteX7" fmla="*/ 140419 w 1309718"/>
              <a:gd name="connsiteY7" fmla="*/ 14133 h 492558"/>
              <a:gd name="connsiteX0" fmla="*/ 140419 w 1309718"/>
              <a:gd name="connsiteY0" fmla="*/ 8250 h 486675"/>
              <a:gd name="connsiteX1" fmla="*/ 1107331 w 1309718"/>
              <a:gd name="connsiteY1" fmla="*/ 5701 h 486675"/>
              <a:gd name="connsiteX2" fmla="*/ 1309718 w 1309718"/>
              <a:gd name="connsiteY2" fmla="*/ 208088 h 486675"/>
              <a:gd name="connsiteX3" fmla="*/ 1107331 w 1309718"/>
              <a:gd name="connsiteY3" fmla="*/ 410475 h 486675"/>
              <a:gd name="connsiteX4" fmla="*/ 137051 w 1309718"/>
              <a:gd name="connsiteY4" fmla="*/ 416140 h 486675"/>
              <a:gd name="connsiteX5" fmla="*/ 14319 w 1309718"/>
              <a:gd name="connsiteY5" fmla="*/ 486675 h 486675"/>
              <a:gd name="connsiteX6" fmla="*/ 14319 w 1309718"/>
              <a:gd name="connsiteY6" fmla="*/ 105675 h 486675"/>
              <a:gd name="connsiteX7" fmla="*/ 140419 w 1309718"/>
              <a:gd name="connsiteY7" fmla="*/ 8250 h 486675"/>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21928"/>
              <a:gd name="connsiteY0" fmla="*/ 2549 h 480974"/>
              <a:gd name="connsiteX1" fmla="*/ 1180591 w 1321928"/>
              <a:gd name="connsiteY1" fmla="*/ 0 h 480974"/>
              <a:gd name="connsiteX2" fmla="*/ 1309718 w 1321928"/>
              <a:gd name="connsiteY2" fmla="*/ 202387 h 480974"/>
              <a:gd name="connsiteX3" fmla="*/ 1107331 w 1321928"/>
              <a:gd name="connsiteY3" fmla="*/ 404774 h 480974"/>
              <a:gd name="connsiteX4" fmla="*/ 137051 w 1321928"/>
              <a:gd name="connsiteY4" fmla="*/ 410439 h 480974"/>
              <a:gd name="connsiteX5" fmla="*/ 14319 w 1321928"/>
              <a:gd name="connsiteY5" fmla="*/ 480974 h 480974"/>
              <a:gd name="connsiteX6" fmla="*/ 14319 w 1321928"/>
              <a:gd name="connsiteY6" fmla="*/ 99974 h 480974"/>
              <a:gd name="connsiteX7" fmla="*/ 140419 w 1321928"/>
              <a:gd name="connsiteY7" fmla="*/ 2549 h 480974"/>
              <a:gd name="connsiteX0" fmla="*/ 140419 w 1331151"/>
              <a:gd name="connsiteY0" fmla="*/ 2549 h 480974"/>
              <a:gd name="connsiteX1" fmla="*/ 1235931 w 1331151"/>
              <a:gd name="connsiteY1" fmla="*/ 0 h 480974"/>
              <a:gd name="connsiteX2" fmla="*/ 1309718 w 1331151"/>
              <a:gd name="connsiteY2" fmla="*/ 202387 h 480974"/>
              <a:gd name="connsiteX3" fmla="*/ 1107331 w 1331151"/>
              <a:gd name="connsiteY3" fmla="*/ 404774 h 480974"/>
              <a:gd name="connsiteX4" fmla="*/ 137051 w 1331151"/>
              <a:gd name="connsiteY4" fmla="*/ 410439 h 480974"/>
              <a:gd name="connsiteX5" fmla="*/ 14319 w 1331151"/>
              <a:gd name="connsiteY5" fmla="*/ 480974 h 480974"/>
              <a:gd name="connsiteX6" fmla="*/ 14319 w 1331151"/>
              <a:gd name="connsiteY6" fmla="*/ 99974 h 480974"/>
              <a:gd name="connsiteX7" fmla="*/ 140419 w 1331151"/>
              <a:gd name="connsiteY7" fmla="*/ 2549 h 480974"/>
              <a:gd name="connsiteX0" fmla="*/ 140419 w 1309718"/>
              <a:gd name="connsiteY0" fmla="*/ 2549 h 480974"/>
              <a:gd name="connsiteX1" fmla="*/ 12359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7445 h 485870"/>
              <a:gd name="connsiteX1" fmla="*/ 1235931 w 1309718"/>
              <a:gd name="connsiteY1" fmla="*/ 4896 h 485870"/>
              <a:gd name="connsiteX2" fmla="*/ 1309718 w 1309718"/>
              <a:gd name="connsiteY2" fmla="*/ 207283 h 485870"/>
              <a:gd name="connsiteX3" fmla="*/ 1107331 w 1309718"/>
              <a:gd name="connsiteY3" fmla="*/ 409670 h 485870"/>
              <a:gd name="connsiteX4" fmla="*/ 137051 w 1309718"/>
              <a:gd name="connsiteY4" fmla="*/ 415335 h 485870"/>
              <a:gd name="connsiteX5" fmla="*/ 14319 w 1309718"/>
              <a:gd name="connsiteY5" fmla="*/ 485870 h 485870"/>
              <a:gd name="connsiteX6" fmla="*/ 14319 w 1309718"/>
              <a:gd name="connsiteY6" fmla="*/ 104870 h 485870"/>
              <a:gd name="connsiteX7" fmla="*/ 140419 w 1309718"/>
              <a:gd name="connsiteY7" fmla="*/ 7445 h 485870"/>
              <a:gd name="connsiteX0" fmla="*/ 130653 w 1299952"/>
              <a:gd name="connsiteY0" fmla="*/ 7445 h 485870"/>
              <a:gd name="connsiteX1" fmla="*/ 1226165 w 1299952"/>
              <a:gd name="connsiteY1" fmla="*/ 4896 h 485870"/>
              <a:gd name="connsiteX2" fmla="*/ 1299952 w 1299952"/>
              <a:gd name="connsiteY2" fmla="*/ 207283 h 485870"/>
              <a:gd name="connsiteX3" fmla="*/ 1097565 w 1299952"/>
              <a:gd name="connsiteY3" fmla="*/ 409670 h 485870"/>
              <a:gd name="connsiteX4" fmla="*/ 127285 w 1299952"/>
              <a:gd name="connsiteY4" fmla="*/ 415335 h 485870"/>
              <a:gd name="connsiteX5" fmla="*/ 4553 w 1299952"/>
              <a:gd name="connsiteY5" fmla="*/ 485870 h 485870"/>
              <a:gd name="connsiteX6" fmla="*/ 4553 w 1299952"/>
              <a:gd name="connsiteY6" fmla="*/ 104870 h 485870"/>
              <a:gd name="connsiteX7" fmla="*/ 130653 w 1299952"/>
              <a:gd name="connsiteY7" fmla="*/ 7445 h 485870"/>
              <a:gd name="connsiteX0" fmla="*/ 126100 w 1295399"/>
              <a:gd name="connsiteY0" fmla="*/ 7445 h 485870"/>
              <a:gd name="connsiteX1" fmla="*/ 1221612 w 1295399"/>
              <a:gd name="connsiteY1" fmla="*/ 4896 h 485870"/>
              <a:gd name="connsiteX2" fmla="*/ 1295399 w 1295399"/>
              <a:gd name="connsiteY2" fmla="*/ 207283 h 485870"/>
              <a:gd name="connsiteX3" fmla="*/ 1093012 w 1295399"/>
              <a:gd name="connsiteY3" fmla="*/ 409670 h 485870"/>
              <a:gd name="connsiteX4" fmla="*/ 122732 w 1295399"/>
              <a:gd name="connsiteY4" fmla="*/ 415335 h 485870"/>
              <a:gd name="connsiteX5" fmla="*/ 0 w 1295399"/>
              <a:gd name="connsiteY5" fmla="*/ 485870 h 485870"/>
              <a:gd name="connsiteX6" fmla="*/ 0 w 1295399"/>
              <a:gd name="connsiteY6" fmla="*/ 104870 h 485870"/>
              <a:gd name="connsiteX7" fmla="*/ 126100 w 1295399"/>
              <a:gd name="connsiteY7" fmla="*/ 7445 h 485870"/>
              <a:gd name="connsiteX0" fmla="*/ 126100 w 1295399"/>
              <a:gd name="connsiteY0" fmla="*/ 7445 h 485870"/>
              <a:gd name="connsiteX1" fmla="*/ 1221612 w 1295399"/>
              <a:gd name="connsiteY1" fmla="*/ 4896 h 485870"/>
              <a:gd name="connsiteX2" fmla="*/ 1295399 w 1295399"/>
              <a:gd name="connsiteY2" fmla="*/ 207283 h 485870"/>
              <a:gd name="connsiteX3" fmla="*/ 1093012 w 1295399"/>
              <a:gd name="connsiteY3" fmla="*/ 409670 h 485870"/>
              <a:gd name="connsiteX4" fmla="*/ 122732 w 1295399"/>
              <a:gd name="connsiteY4" fmla="*/ 415335 h 485870"/>
              <a:gd name="connsiteX5" fmla="*/ 0 w 1295399"/>
              <a:gd name="connsiteY5" fmla="*/ 485870 h 485870"/>
              <a:gd name="connsiteX6" fmla="*/ 4128 w 1295399"/>
              <a:gd name="connsiteY6" fmla="*/ 177541 h 485870"/>
              <a:gd name="connsiteX7" fmla="*/ 126100 w 1295399"/>
              <a:gd name="connsiteY7" fmla="*/ 7445 h 485870"/>
              <a:gd name="connsiteX0" fmla="*/ 126100 w 1295399"/>
              <a:gd name="connsiteY0" fmla="*/ 7445 h 485870"/>
              <a:gd name="connsiteX1" fmla="*/ 1221612 w 1295399"/>
              <a:gd name="connsiteY1" fmla="*/ 4896 h 485870"/>
              <a:gd name="connsiteX2" fmla="*/ 1295399 w 1295399"/>
              <a:gd name="connsiteY2" fmla="*/ 207283 h 485870"/>
              <a:gd name="connsiteX3" fmla="*/ 1093012 w 1295399"/>
              <a:gd name="connsiteY3" fmla="*/ 409670 h 485870"/>
              <a:gd name="connsiteX4" fmla="*/ 122732 w 1295399"/>
              <a:gd name="connsiteY4" fmla="*/ 415335 h 485870"/>
              <a:gd name="connsiteX5" fmla="*/ 0 w 1295399"/>
              <a:gd name="connsiteY5" fmla="*/ 485870 h 485870"/>
              <a:gd name="connsiteX6" fmla="*/ 4128 w 1295399"/>
              <a:gd name="connsiteY6" fmla="*/ 177541 h 485870"/>
              <a:gd name="connsiteX7" fmla="*/ 126100 w 1295399"/>
              <a:gd name="connsiteY7" fmla="*/ 7445 h 485870"/>
              <a:gd name="connsiteX0" fmla="*/ 134121 w 1303420"/>
              <a:gd name="connsiteY0" fmla="*/ 7445 h 485870"/>
              <a:gd name="connsiteX1" fmla="*/ 1229633 w 1303420"/>
              <a:gd name="connsiteY1" fmla="*/ 4896 h 485870"/>
              <a:gd name="connsiteX2" fmla="*/ 1303420 w 1303420"/>
              <a:gd name="connsiteY2" fmla="*/ 207283 h 485870"/>
              <a:gd name="connsiteX3" fmla="*/ 1101033 w 1303420"/>
              <a:gd name="connsiteY3" fmla="*/ 409670 h 485870"/>
              <a:gd name="connsiteX4" fmla="*/ 130753 w 1303420"/>
              <a:gd name="connsiteY4" fmla="*/ 415335 h 485870"/>
              <a:gd name="connsiteX5" fmla="*/ 8021 w 1303420"/>
              <a:gd name="connsiteY5" fmla="*/ 485870 h 485870"/>
              <a:gd name="connsiteX6" fmla="*/ 12149 w 1303420"/>
              <a:gd name="connsiteY6" fmla="*/ 177541 h 485870"/>
              <a:gd name="connsiteX7" fmla="*/ 134121 w 1303420"/>
              <a:gd name="connsiteY7" fmla="*/ 7445 h 485870"/>
              <a:gd name="connsiteX0" fmla="*/ 134121 w 1303420"/>
              <a:gd name="connsiteY0" fmla="*/ 7445 h 565992"/>
              <a:gd name="connsiteX1" fmla="*/ 1229633 w 1303420"/>
              <a:gd name="connsiteY1" fmla="*/ 4896 h 565992"/>
              <a:gd name="connsiteX2" fmla="*/ 1303420 w 1303420"/>
              <a:gd name="connsiteY2" fmla="*/ 207283 h 565992"/>
              <a:gd name="connsiteX3" fmla="*/ 1101033 w 1303420"/>
              <a:gd name="connsiteY3" fmla="*/ 409670 h 565992"/>
              <a:gd name="connsiteX4" fmla="*/ 130753 w 1303420"/>
              <a:gd name="connsiteY4" fmla="*/ 415335 h 565992"/>
              <a:gd name="connsiteX5" fmla="*/ 12148 w 1303420"/>
              <a:gd name="connsiteY5" fmla="*/ 565992 h 565992"/>
              <a:gd name="connsiteX6" fmla="*/ 12149 w 1303420"/>
              <a:gd name="connsiteY6" fmla="*/ 177541 h 565992"/>
              <a:gd name="connsiteX7" fmla="*/ 134121 w 1303420"/>
              <a:gd name="connsiteY7" fmla="*/ 7445 h 565992"/>
              <a:gd name="connsiteX0" fmla="*/ 134121 w 1303420"/>
              <a:gd name="connsiteY0" fmla="*/ 7445 h 565992"/>
              <a:gd name="connsiteX1" fmla="*/ 1229633 w 1303420"/>
              <a:gd name="connsiteY1" fmla="*/ 4896 h 565992"/>
              <a:gd name="connsiteX2" fmla="*/ 1303420 w 1303420"/>
              <a:gd name="connsiteY2" fmla="*/ 207283 h 565992"/>
              <a:gd name="connsiteX3" fmla="*/ 1101033 w 1303420"/>
              <a:gd name="connsiteY3" fmla="*/ 409670 h 565992"/>
              <a:gd name="connsiteX4" fmla="*/ 130753 w 1303420"/>
              <a:gd name="connsiteY4" fmla="*/ 415335 h 565992"/>
              <a:gd name="connsiteX5" fmla="*/ 12148 w 1303420"/>
              <a:gd name="connsiteY5" fmla="*/ 565992 h 565992"/>
              <a:gd name="connsiteX6" fmla="*/ 12149 w 1303420"/>
              <a:gd name="connsiteY6" fmla="*/ 177541 h 565992"/>
              <a:gd name="connsiteX7" fmla="*/ 134121 w 1303420"/>
              <a:gd name="connsiteY7" fmla="*/ 7445 h 565992"/>
              <a:gd name="connsiteX0" fmla="*/ 134121 w 1303420"/>
              <a:gd name="connsiteY0" fmla="*/ 7445 h 565992"/>
              <a:gd name="connsiteX1" fmla="*/ 1229633 w 1303420"/>
              <a:gd name="connsiteY1" fmla="*/ 4896 h 565992"/>
              <a:gd name="connsiteX2" fmla="*/ 1303420 w 1303420"/>
              <a:gd name="connsiteY2" fmla="*/ 207283 h 565992"/>
              <a:gd name="connsiteX3" fmla="*/ 1101033 w 1303420"/>
              <a:gd name="connsiteY3" fmla="*/ 409670 h 565992"/>
              <a:gd name="connsiteX4" fmla="*/ 130753 w 1303420"/>
              <a:gd name="connsiteY4" fmla="*/ 415335 h 565992"/>
              <a:gd name="connsiteX5" fmla="*/ 12148 w 1303420"/>
              <a:gd name="connsiteY5" fmla="*/ 565992 h 565992"/>
              <a:gd name="connsiteX6" fmla="*/ 12149 w 1303420"/>
              <a:gd name="connsiteY6" fmla="*/ 177541 h 565992"/>
              <a:gd name="connsiteX7" fmla="*/ 134121 w 1303420"/>
              <a:gd name="connsiteY7" fmla="*/ 7445 h 565992"/>
              <a:gd name="connsiteX0" fmla="*/ 134121 w 1303420"/>
              <a:gd name="connsiteY0" fmla="*/ 7445 h 565992"/>
              <a:gd name="connsiteX1" fmla="*/ 1229633 w 1303420"/>
              <a:gd name="connsiteY1" fmla="*/ 4896 h 565992"/>
              <a:gd name="connsiteX2" fmla="*/ 1303420 w 1303420"/>
              <a:gd name="connsiteY2" fmla="*/ 207283 h 565992"/>
              <a:gd name="connsiteX3" fmla="*/ 1101033 w 1303420"/>
              <a:gd name="connsiteY3" fmla="*/ 409670 h 565992"/>
              <a:gd name="connsiteX4" fmla="*/ 130753 w 1303420"/>
              <a:gd name="connsiteY4" fmla="*/ 415335 h 565992"/>
              <a:gd name="connsiteX5" fmla="*/ 12148 w 1303420"/>
              <a:gd name="connsiteY5" fmla="*/ 565992 h 565992"/>
              <a:gd name="connsiteX6" fmla="*/ 12149 w 1303420"/>
              <a:gd name="connsiteY6" fmla="*/ 177541 h 565992"/>
              <a:gd name="connsiteX7" fmla="*/ 134121 w 1303420"/>
              <a:gd name="connsiteY7" fmla="*/ 7445 h 565992"/>
              <a:gd name="connsiteX0" fmla="*/ 134121 w 1598568"/>
              <a:gd name="connsiteY0" fmla="*/ 7445 h 565992"/>
              <a:gd name="connsiteX1" fmla="*/ 1229633 w 1598568"/>
              <a:gd name="connsiteY1" fmla="*/ 4896 h 565992"/>
              <a:gd name="connsiteX2" fmla="*/ 1598568 w 1598568"/>
              <a:gd name="connsiteY2" fmla="*/ 220702 h 565992"/>
              <a:gd name="connsiteX3" fmla="*/ 1101033 w 1598568"/>
              <a:gd name="connsiteY3" fmla="*/ 409670 h 565992"/>
              <a:gd name="connsiteX4" fmla="*/ 130753 w 1598568"/>
              <a:gd name="connsiteY4" fmla="*/ 415335 h 565992"/>
              <a:gd name="connsiteX5" fmla="*/ 12148 w 1598568"/>
              <a:gd name="connsiteY5" fmla="*/ 565992 h 565992"/>
              <a:gd name="connsiteX6" fmla="*/ 12149 w 1598568"/>
              <a:gd name="connsiteY6" fmla="*/ 177541 h 565992"/>
              <a:gd name="connsiteX7" fmla="*/ 134121 w 1598568"/>
              <a:gd name="connsiteY7" fmla="*/ 7445 h 565992"/>
              <a:gd name="connsiteX0" fmla="*/ 134121 w 1598568"/>
              <a:gd name="connsiteY0" fmla="*/ 7445 h 565992"/>
              <a:gd name="connsiteX1" fmla="*/ 1229633 w 1598568"/>
              <a:gd name="connsiteY1" fmla="*/ 4896 h 565992"/>
              <a:gd name="connsiteX2" fmla="*/ 1598568 w 1598568"/>
              <a:gd name="connsiteY2" fmla="*/ 220702 h 565992"/>
              <a:gd name="connsiteX3" fmla="*/ 1321867 w 1598568"/>
              <a:gd name="connsiteY3" fmla="*/ 393348 h 565992"/>
              <a:gd name="connsiteX4" fmla="*/ 130753 w 1598568"/>
              <a:gd name="connsiteY4" fmla="*/ 415335 h 565992"/>
              <a:gd name="connsiteX5" fmla="*/ 12148 w 1598568"/>
              <a:gd name="connsiteY5" fmla="*/ 565992 h 565992"/>
              <a:gd name="connsiteX6" fmla="*/ 12149 w 1598568"/>
              <a:gd name="connsiteY6" fmla="*/ 177541 h 565992"/>
              <a:gd name="connsiteX7" fmla="*/ 134121 w 1598568"/>
              <a:gd name="connsiteY7" fmla="*/ 7445 h 565992"/>
              <a:gd name="connsiteX0" fmla="*/ 134121 w 1598568"/>
              <a:gd name="connsiteY0" fmla="*/ 7445 h 565992"/>
              <a:gd name="connsiteX1" fmla="*/ 1303420 w 1598568"/>
              <a:gd name="connsiteY1" fmla="*/ 4896 h 565992"/>
              <a:gd name="connsiteX2" fmla="*/ 1598568 w 1598568"/>
              <a:gd name="connsiteY2" fmla="*/ 220702 h 565992"/>
              <a:gd name="connsiteX3" fmla="*/ 1321867 w 1598568"/>
              <a:gd name="connsiteY3" fmla="*/ 393348 h 565992"/>
              <a:gd name="connsiteX4" fmla="*/ 130753 w 1598568"/>
              <a:gd name="connsiteY4" fmla="*/ 415335 h 565992"/>
              <a:gd name="connsiteX5" fmla="*/ 12148 w 1598568"/>
              <a:gd name="connsiteY5" fmla="*/ 565992 h 565992"/>
              <a:gd name="connsiteX6" fmla="*/ 12149 w 1598568"/>
              <a:gd name="connsiteY6" fmla="*/ 177541 h 565992"/>
              <a:gd name="connsiteX7" fmla="*/ 134121 w 1598568"/>
              <a:gd name="connsiteY7" fmla="*/ 7445 h 565992"/>
              <a:gd name="connsiteX0" fmla="*/ 134121 w 1598568"/>
              <a:gd name="connsiteY0" fmla="*/ 7445 h 565992"/>
              <a:gd name="connsiteX1" fmla="*/ 1395654 w 1598568"/>
              <a:gd name="connsiteY1" fmla="*/ 4896 h 565992"/>
              <a:gd name="connsiteX2" fmla="*/ 1598568 w 1598568"/>
              <a:gd name="connsiteY2" fmla="*/ 220702 h 565992"/>
              <a:gd name="connsiteX3" fmla="*/ 1321867 w 1598568"/>
              <a:gd name="connsiteY3" fmla="*/ 393348 h 565992"/>
              <a:gd name="connsiteX4" fmla="*/ 130753 w 1598568"/>
              <a:gd name="connsiteY4" fmla="*/ 415335 h 565992"/>
              <a:gd name="connsiteX5" fmla="*/ 12148 w 1598568"/>
              <a:gd name="connsiteY5" fmla="*/ 565992 h 565992"/>
              <a:gd name="connsiteX6" fmla="*/ 12149 w 1598568"/>
              <a:gd name="connsiteY6" fmla="*/ 177541 h 565992"/>
              <a:gd name="connsiteX7" fmla="*/ 134121 w 1598568"/>
              <a:gd name="connsiteY7" fmla="*/ 7445 h 565992"/>
              <a:gd name="connsiteX0" fmla="*/ 134121 w 1487888"/>
              <a:gd name="connsiteY0" fmla="*/ 7445 h 565992"/>
              <a:gd name="connsiteX1" fmla="*/ 1395654 w 1487888"/>
              <a:gd name="connsiteY1" fmla="*/ 4896 h 565992"/>
              <a:gd name="connsiteX2" fmla="*/ 1487888 w 1487888"/>
              <a:gd name="connsiteY2" fmla="*/ 134380 h 565992"/>
              <a:gd name="connsiteX3" fmla="*/ 1321867 w 1487888"/>
              <a:gd name="connsiteY3" fmla="*/ 393348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445 h 565992"/>
              <a:gd name="connsiteX1" fmla="*/ 1395654 w 1487888"/>
              <a:gd name="connsiteY1" fmla="*/ 4896 h 565992"/>
              <a:gd name="connsiteX2" fmla="*/ 1487888 w 1487888"/>
              <a:gd name="connsiteY2" fmla="*/ 134380 h 565992"/>
              <a:gd name="connsiteX3" fmla="*/ 1453286 w 1487888"/>
              <a:gd name="connsiteY3" fmla="*/ 396194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6036 h 634583"/>
              <a:gd name="connsiteX1" fmla="*/ 1395654 w 1487888"/>
              <a:gd name="connsiteY1" fmla="*/ 73487 h 634583"/>
              <a:gd name="connsiteX2" fmla="*/ 1487888 w 1487888"/>
              <a:gd name="connsiteY2" fmla="*/ 202971 h 634583"/>
              <a:gd name="connsiteX3" fmla="*/ 1453286 w 1487888"/>
              <a:gd name="connsiteY3" fmla="*/ 464785 h 634583"/>
              <a:gd name="connsiteX4" fmla="*/ 130753 w 1487888"/>
              <a:gd name="connsiteY4" fmla="*/ 483926 h 634583"/>
              <a:gd name="connsiteX5" fmla="*/ 12148 w 1487888"/>
              <a:gd name="connsiteY5" fmla="*/ 634583 h 634583"/>
              <a:gd name="connsiteX6" fmla="*/ 12149 w 1487888"/>
              <a:gd name="connsiteY6" fmla="*/ 246132 h 634583"/>
              <a:gd name="connsiteX7" fmla="*/ 134121 w 1487888"/>
              <a:gd name="connsiteY7" fmla="*/ 76036 h 634583"/>
              <a:gd name="connsiteX0" fmla="*/ 134121 w 1487888"/>
              <a:gd name="connsiteY0" fmla="*/ 76036 h 634583"/>
              <a:gd name="connsiteX1" fmla="*/ 1395654 w 1487888"/>
              <a:gd name="connsiteY1" fmla="*/ 73487 h 634583"/>
              <a:gd name="connsiteX2" fmla="*/ 1487888 w 1487888"/>
              <a:gd name="connsiteY2" fmla="*/ 202971 h 634583"/>
              <a:gd name="connsiteX3" fmla="*/ 1487888 w 1487888"/>
              <a:gd name="connsiteY3" fmla="*/ 464786 h 634583"/>
              <a:gd name="connsiteX4" fmla="*/ 130753 w 1487888"/>
              <a:gd name="connsiteY4" fmla="*/ 483926 h 634583"/>
              <a:gd name="connsiteX5" fmla="*/ 12148 w 1487888"/>
              <a:gd name="connsiteY5" fmla="*/ 634583 h 634583"/>
              <a:gd name="connsiteX6" fmla="*/ 12149 w 1487888"/>
              <a:gd name="connsiteY6" fmla="*/ 246132 h 634583"/>
              <a:gd name="connsiteX7" fmla="*/ 134121 w 1487888"/>
              <a:gd name="connsiteY7" fmla="*/ 76036 h 634583"/>
              <a:gd name="connsiteX0" fmla="*/ 134121 w 1487888"/>
              <a:gd name="connsiteY0" fmla="*/ 76036 h 634583"/>
              <a:gd name="connsiteX1" fmla="*/ 1453286 w 1487888"/>
              <a:gd name="connsiteY1" fmla="*/ 68592 h 634583"/>
              <a:gd name="connsiteX2" fmla="*/ 1487888 w 1487888"/>
              <a:gd name="connsiteY2" fmla="*/ 202971 h 634583"/>
              <a:gd name="connsiteX3" fmla="*/ 1487888 w 1487888"/>
              <a:gd name="connsiteY3" fmla="*/ 464786 h 634583"/>
              <a:gd name="connsiteX4" fmla="*/ 130753 w 1487888"/>
              <a:gd name="connsiteY4" fmla="*/ 483926 h 634583"/>
              <a:gd name="connsiteX5" fmla="*/ 12148 w 1487888"/>
              <a:gd name="connsiteY5" fmla="*/ 634583 h 634583"/>
              <a:gd name="connsiteX6" fmla="*/ 12149 w 1487888"/>
              <a:gd name="connsiteY6" fmla="*/ 246132 h 634583"/>
              <a:gd name="connsiteX7" fmla="*/ 134121 w 1487888"/>
              <a:gd name="connsiteY7" fmla="*/ 76036 h 634583"/>
              <a:gd name="connsiteX0" fmla="*/ 134121 w 1487888"/>
              <a:gd name="connsiteY0" fmla="*/ 76036 h 634583"/>
              <a:gd name="connsiteX1" fmla="*/ 1384082 w 1487888"/>
              <a:gd name="connsiteY1" fmla="*/ 68592 h 634583"/>
              <a:gd name="connsiteX2" fmla="*/ 1487888 w 1487888"/>
              <a:gd name="connsiteY2" fmla="*/ 202971 h 634583"/>
              <a:gd name="connsiteX3" fmla="*/ 1487888 w 1487888"/>
              <a:gd name="connsiteY3" fmla="*/ 464786 h 634583"/>
              <a:gd name="connsiteX4" fmla="*/ 130753 w 1487888"/>
              <a:gd name="connsiteY4" fmla="*/ 483926 h 634583"/>
              <a:gd name="connsiteX5" fmla="*/ 12148 w 1487888"/>
              <a:gd name="connsiteY5" fmla="*/ 634583 h 634583"/>
              <a:gd name="connsiteX6" fmla="*/ 12149 w 1487888"/>
              <a:gd name="connsiteY6" fmla="*/ 246132 h 634583"/>
              <a:gd name="connsiteX7" fmla="*/ 134121 w 1487888"/>
              <a:gd name="connsiteY7" fmla="*/ 76036 h 634583"/>
              <a:gd name="connsiteX0" fmla="*/ 134121 w 1487888"/>
              <a:gd name="connsiteY0" fmla="*/ 7445 h 565992"/>
              <a:gd name="connsiteX1" fmla="*/ 1384082 w 1487888"/>
              <a:gd name="connsiteY1" fmla="*/ 1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2707 h 631254"/>
              <a:gd name="connsiteX1" fmla="*/ 1384082 w 1487888"/>
              <a:gd name="connsiteY1" fmla="*/ 65263 h 631254"/>
              <a:gd name="connsiteX2" fmla="*/ 1487888 w 1487888"/>
              <a:gd name="connsiteY2" fmla="*/ 199642 h 631254"/>
              <a:gd name="connsiteX3" fmla="*/ 1487888 w 1487888"/>
              <a:gd name="connsiteY3" fmla="*/ 461457 h 631254"/>
              <a:gd name="connsiteX4" fmla="*/ 130753 w 1487888"/>
              <a:gd name="connsiteY4" fmla="*/ 480597 h 631254"/>
              <a:gd name="connsiteX5" fmla="*/ 12148 w 1487888"/>
              <a:gd name="connsiteY5" fmla="*/ 631254 h 631254"/>
              <a:gd name="connsiteX6" fmla="*/ 12149 w 1487888"/>
              <a:gd name="connsiteY6" fmla="*/ 242803 h 631254"/>
              <a:gd name="connsiteX7" fmla="*/ 134121 w 1487888"/>
              <a:gd name="connsiteY7" fmla="*/ 72707 h 631254"/>
              <a:gd name="connsiteX0" fmla="*/ 134121 w 1487888"/>
              <a:gd name="connsiteY0" fmla="*/ 7445 h 565992"/>
              <a:gd name="connsiteX1" fmla="*/ 1384082 w 1487888"/>
              <a:gd name="connsiteY1" fmla="*/ 1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91744"/>
              <a:gd name="connsiteY0" fmla="*/ 36084 h 594631"/>
              <a:gd name="connsiteX1" fmla="*/ 1384082 w 1491744"/>
              <a:gd name="connsiteY1" fmla="*/ 28640 h 594631"/>
              <a:gd name="connsiteX2" fmla="*/ 1487888 w 1491744"/>
              <a:gd name="connsiteY2" fmla="*/ 163019 h 594631"/>
              <a:gd name="connsiteX3" fmla="*/ 1487888 w 1491744"/>
              <a:gd name="connsiteY3" fmla="*/ 424834 h 594631"/>
              <a:gd name="connsiteX4" fmla="*/ 130753 w 1491744"/>
              <a:gd name="connsiteY4" fmla="*/ 443974 h 594631"/>
              <a:gd name="connsiteX5" fmla="*/ 12148 w 1491744"/>
              <a:gd name="connsiteY5" fmla="*/ 594631 h 594631"/>
              <a:gd name="connsiteX6" fmla="*/ 12149 w 1491744"/>
              <a:gd name="connsiteY6" fmla="*/ 206180 h 594631"/>
              <a:gd name="connsiteX7" fmla="*/ 134121 w 1491744"/>
              <a:gd name="connsiteY7" fmla="*/ 36084 h 594631"/>
              <a:gd name="connsiteX0" fmla="*/ 134121 w 1487888"/>
              <a:gd name="connsiteY0" fmla="*/ 56060 h 614607"/>
              <a:gd name="connsiteX1" fmla="*/ 1384082 w 1487888"/>
              <a:gd name="connsiteY1" fmla="*/ 48616 h 614607"/>
              <a:gd name="connsiteX2" fmla="*/ 1487888 w 1487888"/>
              <a:gd name="connsiteY2" fmla="*/ 182995 h 614607"/>
              <a:gd name="connsiteX3" fmla="*/ 1487888 w 1487888"/>
              <a:gd name="connsiteY3" fmla="*/ 444810 h 614607"/>
              <a:gd name="connsiteX4" fmla="*/ 130753 w 1487888"/>
              <a:gd name="connsiteY4" fmla="*/ 463950 h 614607"/>
              <a:gd name="connsiteX5" fmla="*/ 12148 w 1487888"/>
              <a:gd name="connsiteY5" fmla="*/ 614607 h 614607"/>
              <a:gd name="connsiteX6" fmla="*/ 12149 w 1487888"/>
              <a:gd name="connsiteY6" fmla="*/ 226156 h 614607"/>
              <a:gd name="connsiteX7" fmla="*/ 134121 w 1487888"/>
              <a:gd name="connsiteY7" fmla="*/ 56060 h 614607"/>
              <a:gd name="connsiteX0" fmla="*/ 134121 w 1487888"/>
              <a:gd name="connsiteY0" fmla="*/ 7445 h 565992"/>
              <a:gd name="connsiteX1" fmla="*/ 1487888 w 1487888"/>
              <a:gd name="connsiteY1" fmla="*/ 134380 h 565992"/>
              <a:gd name="connsiteX2" fmla="*/ 1487888 w 1487888"/>
              <a:gd name="connsiteY2" fmla="*/ 396195 h 565992"/>
              <a:gd name="connsiteX3" fmla="*/ 130753 w 1487888"/>
              <a:gd name="connsiteY3" fmla="*/ 415335 h 565992"/>
              <a:gd name="connsiteX4" fmla="*/ 12148 w 1487888"/>
              <a:gd name="connsiteY4" fmla="*/ 565992 h 565992"/>
              <a:gd name="connsiteX5" fmla="*/ 12149 w 1487888"/>
              <a:gd name="connsiteY5" fmla="*/ 177541 h 565992"/>
              <a:gd name="connsiteX6" fmla="*/ 134121 w 1487888"/>
              <a:gd name="connsiteY6" fmla="*/ 7445 h 565992"/>
              <a:gd name="connsiteX0" fmla="*/ 134121 w 1487888"/>
              <a:gd name="connsiteY0" fmla="*/ 7445 h 565992"/>
              <a:gd name="connsiteX1" fmla="*/ 1355586 w 1487888"/>
              <a:gd name="connsiteY1" fmla="*/ 103210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96029"/>
              <a:gd name="connsiteY0" fmla="*/ 27727 h 586274"/>
              <a:gd name="connsiteX1" fmla="*/ 1384082 w 1496029"/>
              <a:gd name="connsiteY1" fmla="*/ 20282 h 586274"/>
              <a:gd name="connsiteX2" fmla="*/ 1487888 w 1496029"/>
              <a:gd name="connsiteY2" fmla="*/ 154662 h 586274"/>
              <a:gd name="connsiteX3" fmla="*/ 1487888 w 1496029"/>
              <a:gd name="connsiteY3" fmla="*/ 416477 h 586274"/>
              <a:gd name="connsiteX4" fmla="*/ 130753 w 1496029"/>
              <a:gd name="connsiteY4" fmla="*/ 435617 h 586274"/>
              <a:gd name="connsiteX5" fmla="*/ 12148 w 1496029"/>
              <a:gd name="connsiteY5" fmla="*/ 586274 h 586274"/>
              <a:gd name="connsiteX6" fmla="*/ 12149 w 1496029"/>
              <a:gd name="connsiteY6" fmla="*/ 197823 h 586274"/>
              <a:gd name="connsiteX7" fmla="*/ 134121 w 1496029"/>
              <a:gd name="connsiteY7" fmla="*/ 27727 h 586274"/>
              <a:gd name="connsiteX0" fmla="*/ 134121 w 1496029"/>
              <a:gd name="connsiteY0" fmla="*/ 27727 h 586274"/>
              <a:gd name="connsiteX1" fmla="*/ 1384082 w 1496029"/>
              <a:gd name="connsiteY1" fmla="*/ 20282 h 586274"/>
              <a:gd name="connsiteX2" fmla="*/ 1487888 w 1496029"/>
              <a:gd name="connsiteY2" fmla="*/ 154662 h 586274"/>
              <a:gd name="connsiteX3" fmla="*/ 1487888 w 1496029"/>
              <a:gd name="connsiteY3" fmla="*/ 416477 h 586274"/>
              <a:gd name="connsiteX4" fmla="*/ 130753 w 1496029"/>
              <a:gd name="connsiteY4" fmla="*/ 435617 h 586274"/>
              <a:gd name="connsiteX5" fmla="*/ 12148 w 1496029"/>
              <a:gd name="connsiteY5" fmla="*/ 586274 h 586274"/>
              <a:gd name="connsiteX6" fmla="*/ 12149 w 1496029"/>
              <a:gd name="connsiteY6" fmla="*/ 197823 h 586274"/>
              <a:gd name="connsiteX7" fmla="*/ 134121 w 1496029"/>
              <a:gd name="connsiteY7" fmla="*/ 27727 h 586274"/>
              <a:gd name="connsiteX0" fmla="*/ 134121 w 1496029"/>
              <a:gd name="connsiteY0" fmla="*/ 27727 h 586274"/>
              <a:gd name="connsiteX1" fmla="*/ 1384082 w 1496029"/>
              <a:gd name="connsiteY1" fmla="*/ 20282 h 586274"/>
              <a:gd name="connsiteX2" fmla="*/ 1487888 w 1496029"/>
              <a:gd name="connsiteY2" fmla="*/ 154662 h 586274"/>
              <a:gd name="connsiteX3" fmla="*/ 1487888 w 1496029"/>
              <a:gd name="connsiteY3" fmla="*/ 416477 h 586274"/>
              <a:gd name="connsiteX4" fmla="*/ 130753 w 1496029"/>
              <a:gd name="connsiteY4" fmla="*/ 435617 h 586274"/>
              <a:gd name="connsiteX5" fmla="*/ 12148 w 1496029"/>
              <a:gd name="connsiteY5" fmla="*/ 586274 h 586274"/>
              <a:gd name="connsiteX6" fmla="*/ 12149 w 1496029"/>
              <a:gd name="connsiteY6" fmla="*/ 197823 h 586274"/>
              <a:gd name="connsiteX7" fmla="*/ 134121 w 1496029"/>
              <a:gd name="connsiteY7" fmla="*/ 27727 h 586274"/>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509393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509393 h 565992"/>
              <a:gd name="connsiteX4" fmla="*/ 1391706 w 1487888"/>
              <a:gd name="connsiteY4" fmla="*/ 504596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509393 h 565992"/>
              <a:gd name="connsiteX4" fmla="*/ 1418684 w 1487888"/>
              <a:gd name="connsiteY4" fmla="*/ 396194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509393 h 565992"/>
              <a:gd name="connsiteX4" fmla="*/ 1418684 w 1487888"/>
              <a:gd name="connsiteY4" fmla="*/ 396194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509393 h 565992"/>
              <a:gd name="connsiteX4" fmla="*/ 1420257 w 1487888"/>
              <a:gd name="connsiteY4" fmla="*/ 411631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52625 w 1487888"/>
              <a:gd name="connsiteY1" fmla="*/ 0 h 565992"/>
              <a:gd name="connsiteX2" fmla="*/ 1487888 w 1487888"/>
              <a:gd name="connsiteY2" fmla="*/ 134380 h 565992"/>
              <a:gd name="connsiteX3" fmla="*/ 1487888 w 1487888"/>
              <a:gd name="connsiteY3" fmla="*/ 509393 h 565992"/>
              <a:gd name="connsiteX4" fmla="*/ 1420257 w 1487888"/>
              <a:gd name="connsiteY4" fmla="*/ 411631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46894 w 1487888"/>
              <a:gd name="connsiteY1" fmla="*/ 10465 h 565992"/>
              <a:gd name="connsiteX2" fmla="*/ 1487888 w 1487888"/>
              <a:gd name="connsiteY2" fmla="*/ 134380 h 565992"/>
              <a:gd name="connsiteX3" fmla="*/ 1487888 w 1487888"/>
              <a:gd name="connsiteY3" fmla="*/ 509393 h 565992"/>
              <a:gd name="connsiteX4" fmla="*/ 1420257 w 1487888"/>
              <a:gd name="connsiteY4" fmla="*/ 411631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72112 w 1487888"/>
              <a:gd name="connsiteY1" fmla="*/ 17442 h 565992"/>
              <a:gd name="connsiteX2" fmla="*/ 1487888 w 1487888"/>
              <a:gd name="connsiteY2" fmla="*/ 134380 h 565992"/>
              <a:gd name="connsiteX3" fmla="*/ 1487888 w 1487888"/>
              <a:gd name="connsiteY3" fmla="*/ 509393 h 565992"/>
              <a:gd name="connsiteX4" fmla="*/ 1420257 w 1487888"/>
              <a:gd name="connsiteY4" fmla="*/ 411631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78417 w 1487888"/>
              <a:gd name="connsiteY1" fmla="*/ 10466 h 565992"/>
              <a:gd name="connsiteX2" fmla="*/ 1487888 w 1487888"/>
              <a:gd name="connsiteY2" fmla="*/ 134380 h 565992"/>
              <a:gd name="connsiteX3" fmla="*/ 1487888 w 1487888"/>
              <a:gd name="connsiteY3" fmla="*/ 509393 h 565992"/>
              <a:gd name="connsiteX4" fmla="*/ 1420257 w 1487888"/>
              <a:gd name="connsiteY4" fmla="*/ 411631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21973 w 1475740"/>
              <a:gd name="connsiteY0" fmla="*/ 7445 h 565992"/>
              <a:gd name="connsiteX1" fmla="*/ 1366269 w 1475740"/>
              <a:gd name="connsiteY1" fmla="*/ 10466 h 565992"/>
              <a:gd name="connsiteX2" fmla="*/ 1475740 w 1475740"/>
              <a:gd name="connsiteY2" fmla="*/ 134380 h 565992"/>
              <a:gd name="connsiteX3" fmla="*/ 1475740 w 1475740"/>
              <a:gd name="connsiteY3" fmla="*/ 509393 h 565992"/>
              <a:gd name="connsiteX4" fmla="*/ 1408109 w 1475740"/>
              <a:gd name="connsiteY4" fmla="*/ 411631 h 565992"/>
              <a:gd name="connsiteX5" fmla="*/ 118605 w 1475740"/>
              <a:gd name="connsiteY5" fmla="*/ 415335 h 565992"/>
              <a:gd name="connsiteX6" fmla="*/ 0 w 1475740"/>
              <a:gd name="connsiteY6" fmla="*/ 565992 h 565992"/>
              <a:gd name="connsiteX7" fmla="*/ 1 w 1475740"/>
              <a:gd name="connsiteY7" fmla="*/ 177541 h 565992"/>
              <a:gd name="connsiteX8" fmla="*/ 121973 w 1475740"/>
              <a:gd name="connsiteY8" fmla="*/ 7445 h 565992"/>
              <a:gd name="connsiteX0" fmla="*/ 125114 w 1478881"/>
              <a:gd name="connsiteY0" fmla="*/ 7445 h 565992"/>
              <a:gd name="connsiteX1" fmla="*/ 1369410 w 1478881"/>
              <a:gd name="connsiteY1" fmla="*/ 10466 h 565992"/>
              <a:gd name="connsiteX2" fmla="*/ 1478881 w 1478881"/>
              <a:gd name="connsiteY2" fmla="*/ 134380 h 565992"/>
              <a:gd name="connsiteX3" fmla="*/ 1478881 w 1478881"/>
              <a:gd name="connsiteY3" fmla="*/ 509393 h 565992"/>
              <a:gd name="connsiteX4" fmla="*/ 1411250 w 1478881"/>
              <a:gd name="connsiteY4" fmla="*/ 411631 h 565992"/>
              <a:gd name="connsiteX5" fmla="*/ 121746 w 1478881"/>
              <a:gd name="connsiteY5" fmla="*/ 415335 h 565992"/>
              <a:gd name="connsiteX6" fmla="*/ 3141 w 1478881"/>
              <a:gd name="connsiteY6" fmla="*/ 565992 h 565992"/>
              <a:gd name="connsiteX7" fmla="*/ 3142 w 1478881"/>
              <a:gd name="connsiteY7" fmla="*/ 177541 h 565992"/>
              <a:gd name="connsiteX8" fmla="*/ 125114 w 1478881"/>
              <a:gd name="connsiteY8" fmla="*/ 7445 h 565992"/>
              <a:gd name="connsiteX0" fmla="*/ 121973 w 1475740"/>
              <a:gd name="connsiteY0" fmla="*/ 7445 h 565992"/>
              <a:gd name="connsiteX1" fmla="*/ 1366269 w 1475740"/>
              <a:gd name="connsiteY1" fmla="*/ 10466 h 565992"/>
              <a:gd name="connsiteX2" fmla="*/ 1475740 w 1475740"/>
              <a:gd name="connsiteY2" fmla="*/ 134380 h 565992"/>
              <a:gd name="connsiteX3" fmla="*/ 1475740 w 1475740"/>
              <a:gd name="connsiteY3" fmla="*/ 509393 h 565992"/>
              <a:gd name="connsiteX4" fmla="*/ 1408109 w 1475740"/>
              <a:gd name="connsiteY4" fmla="*/ 411631 h 565992"/>
              <a:gd name="connsiteX5" fmla="*/ 118605 w 1475740"/>
              <a:gd name="connsiteY5" fmla="*/ 415335 h 565992"/>
              <a:gd name="connsiteX6" fmla="*/ 0 w 1475740"/>
              <a:gd name="connsiteY6" fmla="*/ 565992 h 565992"/>
              <a:gd name="connsiteX7" fmla="*/ 1 w 1475740"/>
              <a:gd name="connsiteY7" fmla="*/ 177541 h 565992"/>
              <a:gd name="connsiteX8" fmla="*/ 121973 w 1475740"/>
              <a:gd name="connsiteY8" fmla="*/ 7445 h 565992"/>
              <a:gd name="connsiteX0" fmla="*/ 129077 w 1482844"/>
              <a:gd name="connsiteY0" fmla="*/ 7445 h 565992"/>
              <a:gd name="connsiteX1" fmla="*/ 1373373 w 1482844"/>
              <a:gd name="connsiteY1" fmla="*/ 10466 h 565992"/>
              <a:gd name="connsiteX2" fmla="*/ 1482844 w 1482844"/>
              <a:gd name="connsiteY2" fmla="*/ 134380 h 565992"/>
              <a:gd name="connsiteX3" fmla="*/ 1482844 w 1482844"/>
              <a:gd name="connsiteY3" fmla="*/ 509393 h 565992"/>
              <a:gd name="connsiteX4" fmla="*/ 1415213 w 1482844"/>
              <a:gd name="connsiteY4" fmla="*/ 411631 h 565992"/>
              <a:gd name="connsiteX5" fmla="*/ 125709 w 1482844"/>
              <a:gd name="connsiteY5" fmla="*/ 415335 h 565992"/>
              <a:gd name="connsiteX6" fmla="*/ 7104 w 1482844"/>
              <a:gd name="connsiteY6" fmla="*/ 565992 h 565992"/>
              <a:gd name="connsiteX7" fmla="*/ 7105 w 1482844"/>
              <a:gd name="connsiteY7" fmla="*/ 177541 h 565992"/>
              <a:gd name="connsiteX8" fmla="*/ 129077 w 1482844"/>
              <a:gd name="connsiteY8" fmla="*/ 7445 h 565992"/>
              <a:gd name="connsiteX0" fmla="*/ 121973 w 1475740"/>
              <a:gd name="connsiteY0" fmla="*/ 7445 h 565992"/>
              <a:gd name="connsiteX1" fmla="*/ 1366269 w 1475740"/>
              <a:gd name="connsiteY1" fmla="*/ 10466 h 565992"/>
              <a:gd name="connsiteX2" fmla="*/ 1475740 w 1475740"/>
              <a:gd name="connsiteY2" fmla="*/ 134380 h 565992"/>
              <a:gd name="connsiteX3" fmla="*/ 1475740 w 1475740"/>
              <a:gd name="connsiteY3" fmla="*/ 509393 h 565992"/>
              <a:gd name="connsiteX4" fmla="*/ 1408109 w 1475740"/>
              <a:gd name="connsiteY4" fmla="*/ 411631 h 565992"/>
              <a:gd name="connsiteX5" fmla="*/ 118605 w 1475740"/>
              <a:gd name="connsiteY5" fmla="*/ 415335 h 565992"/>
              <a:gd name="connsiteX6" fmla="*/ 0 w 1475740"/>
              <a:gd name="connsiteY6" fmla="*/ 565992 h 565992"/>
              <a:gd name="connsiteX7" fmla="*/ 1 w 1475740"/>
              <a:gd name="connsiteY7" fmla="*/ 177541 h 565992"/>
              <a:gd name="connsiteX8" fmla="*/ 121973 w 1475740"/>
              <a:gd name="connsiteY8" fmla="*/ 7445 h 565992"/>
              <a:gd name="connsiteX0" fmla="*/ 121973 w 1475740"/>
              <a:gd name="connsiteY0" fmla="*/ 7445 h 565992"/>
              <a:gd name="connsiteX1" fmla="*/ 1366269 w 1475740"/>
              <a:gd name="connsiteY1" fmla="*/ 10466 h 565992"/>
              <a:gd name="connsiteX2" fmla="*/ 1475740 w 1475740"/>
              <a:gd name="connsiteY2" fmla="*/ 134380 h 565992"/>
              <a:gd name="connsiteX3" fmla="*/ 1475740 w 1475740"/>
              <a:gd name="connsiteY3" fmla="*/ 509393 h 565992"/>
              <a:gd name="connsiteX4" fmla="*/ 1408109 w 1475740"/>
              <a:gd name="connsiteY4" fmla="*/ 411631 h 565992"/>
              <a:gd name="connsiteX5" fmla="*/ 118605 w 1475740"/>
              <a:gd name="connsiteY5" fmla="*/ 415335 h 565992"/>
              <a:gd name="connsiteX6" fmla="*/ 0 w 1475740"/>
              <a:gd name="connsiteY6" fmla="*/ 565992 h 565992"/>
              <a:gd name="connsiteX7" fmla="*/ 1 w 1475740"/>
              <a:gd name="connsiteY7" fmla="*/ 177541 h 565992"/>
              <a:gd name="connsiteX8" fmla="*/ 121973 w 1475740"/>
              <a:gd name="connsiteY8" fmla="*/ 7445 h 565992"/>
              <a:gd name="connsiteX0" fmla="*/ 127636 w 1481403"/>
              <a:gd name="connsiteY0" fmla="*/ 7445 h 565992"/>
              <a:gd name="connsiteX1" fmla="*/ 1371932 w 1481403"/>
              <a:gd name="connsiteY1" fmla="*/ 10466 h 565992"/>
              <a:gd name="connsiteX2" fmla="*/ 1481403 w 1481403"/>
              <a:gd name="connsiteY2" fmla="*/ 134380 h 565992"/>
              <a:gd name="connsiteX3" fmla="*/ 1481403 w 1481403"/>
              <a:gd name="connsiteY3" fmla="*/ 509393 h 565992"/>
              <a:gd name="connsiteX4" fmla="*/ 1413772 w 1481403"/>
              <a:gd name="connsiteY4" fmla="*/ 411631 h 565992"/>
              <a:gd name="connsiteX5" fmla="*/ 124268 w 1481403"/>
              <a:gd name="connsiteY5" fmla="*/ 415335 h 565992"/>
              <a:gd name="connsiteX6" fmla="*/ 5663 w 1481403"/>
              <a:gd name="connsiteY6" fmla="*/ 565992 h 565992"/>
              <a:gd name="connsiteX7" fmla="*/ 5664 w 1481403"/>
              <a:gd name="connsiteY7" fmla="*/ 177541 h 565992"/>
              <a:gd name="connsiteX8" fmla="*/ 127636 w 1481403"/>
              <a:gd name="connsiteY8" fmla="*/ 7445 h 565992"/>
              <a:gd name="connsiteX0" fmla="*/ 121973 w 1475740"/>
              <a:gd name="connsiteY0" fmla="*/ 7445 h 565992"/>
              <a:gd name="connsiteX1" fmla="*/ 1366269 w 1475740"/>
              <a:gd name="connsiteY1" fmla="*/ 10466 h 565992"/>
              <a:gd name="connsiteX2" fmla="*/ 1475740 w 1475740"/>
              <a:gd name="connsiteY2" fmla="*/ 134380 h 565992"/>
              <a:gd name="connsiteX3" fmla="*/ 1475740 w 1475740"/>
              <a:gd name="connsiteY3" fmla="*/ 509393 h 565992"/>
              <a:gd name="connsiteX4" fmla="*/ 1408109 w 1475740"/>
              <a:gd name="connsiteY4" fmla="*/ 411631 h 565992"/>
              <a:gd name="connsiteX5" fmla="*/ 118605 w 1475740"/>
              <a:gd name="connsiteY5" fmla="*/ 415335 h 565992"/>
              <a:gd name="connsiteX6" fmla="*/ 0 w 1475740"/>
              <a:gd name="connsiteY6" fmla="*/ 565992 h 565992"/>
              <a:gd name="connsiteX7" fmla="*/ 1 w 1475740"/>
              <a:gd name="connsiteY7" fmla="*/ 177541 h 565992"/>
              <a:gd name="connsiteX8" fmla="*/ 121973 w 1475740"/>
              <a:gd name="connsiteY8" fmla="*/ 7445 h 565992"/>
              <a:gd name="connsiteX0" fmla="*/ 121973 w 1477181"/>
              <a:gd name="connsiteY0" fmla="*/ 7445 h 565992"/>
              <a:gd name="connsiteX1" fmla="*/ 1366269 w 1477181"/>
              <a:gd name="connsiteY1" fmla="*/ 10466 h 565992"/>
              <a:gd name="connsiteX2" fmla="*/ 1477181 w 1477181"/>
              <a:gd name="connsiteY2" fmla="*/ 140485 h 565992"/>
              <a:gd name="connsiteX3" fmla="*/ 1475740 w 1477181"/>
              <a:gd name="connsiteY3" fmla="*/ 509393 h 565992"/>
              <a:gd name="connsiteX4" fmla="*/ 1408109 w 1477181"/>
              <a:gd name="connsiteY4" fmla="*/ 411631 h 565992"/>
              <a:gd name="connsiteX5" fmla="*/ 118605 w 1477181"/>
              <a:gd name="connsiteY5" fmla="*/ 415335 h 565992"/>
              <a:gd name="connsiteX6" fmla="*/ 0 w 1477181"/>
              <a:gd name="connsiteY6" fmla="*/ 565992 h 565992"/>
              <a:gd name="connsiteX7" fmla="*/ 1 w 1477181"/>
              <a:gd name="connsiteY7" fmla="*/ 177541 h 565992"/>
              <a:gd name="connsiteX8" fmla="*/ 121973 w 1477181"/>
              <a:gd name="connsiteY8" fmla="*/ 7445 h 565992"/>
              <a:gd name="connsiteX0" fmla="*/ 121973 w 1478279"/>
              <a:gd name="connsiteY0" fmla="*/ 7445 h 565992"/>
              <a:gd name="connsiteX1" fmla="*/ 1366269 w 1478279"/>
              <a:gd name="connsiteY1" fmla="*/ 10466 h 565992"/>
              <a:gd name="connsiteX2" fmla="*/ 1477181 w 1478279"/>
              <a:gd name="connsiteY2" fmla="*/ 140485 h 565992"/>
              <a:gd name="connsiteX3" fmla="*/ 1475740 w 1478279"/>
              <a:gd name="connsiteY3" fmla="*/ 509393 h 565992"/>
              <a:gd name="connsiteX4" fmla="*/ 1408109 w 1478279"/>
              <a:gd name="connsiteY4" fmla="*/ 411631 h 565992"/>
              <a:gd name="connsiteX5" fmla="*/ 118605 w 1478279"/>
              <a:gd name="connsiteY5" fmla="*/ 415335 h 565992"/>
              <a:gd name="connsiteX6" fmla="*/ 0 w 1478279"/>
              <a:gd name="connsiteY6" fmla="*/ 565992 h 565992"/>
              <a:gd name="connsiteX7" fmla="*/ 1 w 1478279"/>
              <a:gd name="connsiteY7" fmla="*/ 177541 h 565992"/>
              <a:gd name="connsiteX8" fmla="*/ 121973 w 1478279"/>
              <a:gd name="connsiteY8" fmla="*/ 7445 h 565992"/>
              <a:gd name="connsiteX0" fmla="*/ 121973 w 1478279"/>
              <a:gd name="connsiteY0" fmla="*/ 7445 h 565992"/>
              <a:gd name="connsiteX1" fmla="*/ 1375996 w 1478279"/>
              <a:gd name="connsiteY1" fmla="*/ 6978 h 565992"/>
              <a:gd name="connsiteX2" fmla="*/ 1477181 w 1478279"/>
              <a:gd name="connsiteY2" fmla="*/ 140485 h 565992"/>
              <a:gd name="connsiteX3" fmla="*/ 1475740 w 1478279"/>
              <a:gd name="connsiteY3" fmla="*/ 509393 h 565992"/>
              <a:gd name="connsiteX4" fmla="*/ 1408109 w 1478279"/>
              <a:gd name="connsiteY4" fmla="*/ 411631 h 565992"/>
              <a:gd name="connsiteX5" fmla="*/ 118605 w 1478279"/>
              <a:gd name="connsiteY5" fmla="*/ 415335 h 565992"/>
              <a:gd name="connsiteX6" fmla="*/ 0 w 1478279"/>
              <a:gd name="connsiteY6" fmla="*/ 565992 h 565992"/>
              <a:gd name="connsiteX7" fmla="*/ 1 w 1478279"/>
              <a:gd name="connsiteY7" fmla="*/ 177541 h 565992"/>
              <a:gd name="connsiteX8" fmla="*/ 121973 w 1478279"/>
              <a:gd name="connsiteY8" fmla="*/ 7445 h 565992"/>
              <a:gd name="connsiteX0" fmla="*/ 121973 w 1479720"/>
              <a:gd name="connsiteY0" fmla="*/ 7445 h 565992"/>
              <a:gd name="connsiteX1" fmla="*/ 1375996 w 1479720"/>
              <a:gd name="connsiteY1" fmla="*/ 6978 h 565992"/>
              <a:gd name="connsiteX2" fmla="*/ 1477181 w 1479720"/>
              <a:gd name="connsiteY2" fmla="*/ 140485 h 565992"/>
              <a:gd name="connsiteX3" fmla="*/ 1475740 w 1479720"/>
              <a:gd name="connsiteY3" fmla="*/ 509393 h 565992"/>
              <a:gd name="connsiteX4" fmla="*/ 1408109 w 1479720"/>
              <a:gd name="connsiteY4" fmla="*/ 411631 h 565992"/>
              <a:gd name="connsiteX5" fmla="*/ 118605 w 1479720"/>
              <a:gd name="connsiteY5" fmla="*/ 415335 h 565992"/>
              <a:gd name="connsiteX6" fmla="*/ 0 w 1479720"/>
              <a:gd name="connsiteY6" fmla="*/ 565992 h 565992"/>
              <a:gd name="connsiteX7" fmla="*/ 1 w 1479720"/>
              <a:gd name="connsiteY7" fmla="*/ 177541 h 565992"/>
              <a:gd name="connsiteX8" fmla="*/ 121973 w 1479720"/>
              <a:gd name="connsiteY8" fmla="*/ 7445 h 565992"/>
              <a:gd name="connsiteX0" fmla="*/ 121973 w 1477181"/>
              <a:gd name="connsiteY0" fmla="*/ 7445 h 565992"/>
              <a:gd name="connsiteX1" fmla="*/ 1375996 w 1477181"/>
              <a:gd name="connsiteY1" fmla="*/ 6978 h 565992"/>
              <a:gd name="connsiteX2" fmla="*/ 1477181 w 1477181"/>
              <a:gd name="connsiteY2" fmla="*/ 140485 h 565992"/>
              <a:gd name="connsiteX3" fmla="*/ 1475740 w 1477181"/>
              <a:gd name="connsiteY3" fmla="*/ 509393 h 565992"/>
              <a:gd name="connsiteX4" fmla="*/ 1408109 w 1477181"/>
              <a:gd name="connsiteY4" fmla="*/ 411631 h 565992"/>
              <a:gd name="connsiteX5" fmla="*/ 118605 w 1477181"/>
              <a:gd name="connsiteY5" fmla="*/ 415335 h 565992"/>
              <a:gd name="connsiteX6" fmla="*/ 0 w 1477181"/>
              <a:gd name="connsiteY6" fmla="*/ 565992 h 565992"/>
              <a:gd name="connsiteX7" fmla="*/ 1 w 1477181"/>
              <a:gd name="connsiteY7" fmla="*/ 177541 h 565992"/>
              <a:gd name="connsiteX8" fmla="*/ 121973 w 1477181"/>
              <a:gd name="connsiteY8" fmla="*/ 7445 h 565992"/>
              <a:gd name="connsiteX0" fmla="*/ 121973 w 1477181"/>
              <a:gd name="connsiteY0" fmla="*/ 7445 h 565992"/>
              <a:gd name="connsiteX1" fmla="*/ 1375996 w 1477181"/>
              <a:gd name="connsiteY1" fmla="*/ 6978 h 565992"/>
              <a:gd name="connsiteX2" fmla="*/ 1477181 w 1477181"/>
              <a:gd name="connsiteY2" fmla="*/ 140485 h 565992"/>
              <a:gd name="connsiteX3" fmla="*/ 1475740 w 1477181"/>
              <a:gd name="connsiteY3" fmla="*/ 509393 h 565992"/>
              <a:gd name="connsiteX4" fmla="*/ 1350565 w 1477181"/>
              <a:gd name="connsiteY4" fmla="*/ 411631 h 565992"/>
              <a:gd name="connsiteX5" fmla="*/ 118605 w 1477181"/>
              <a:gd name="connsiteY5" fmla="*/ 415335 h 565992"/>
              <a:gd name="connsiteX6" fmla="*/ 0 w 1477181"/>
              <a:gd name="connsiteY6" fmla="*/ 565992 h 565992"/>
              <a:gd name="connsiteX7" fmla="*/ 1 w 1477181"/>
              <a:gd name="connsiteY7" fmla="*/ 177541 h 565992"/>
              <a:gd name="connsiteX8" fmla="*/ 121973 w 1477181"/>
              <a:gd name="connsiteY8" fmla="*/ 7445 h 565992"/>
              <a:gd name="connsiteX0" fmla="*/ 121973 w 1477181"/>
              <a:gd name="connsiteY0" fmla="*/ 7445 h 565992"/>
              <a:gd name="connsiteX1" fmla="*/ 1375996 w 1477181"/>
              <a:gd name="connsiteY1" fmla="*/ 6978 h 565992"/>
              <a:gd name="connsiteX2" fmla="*/ 1477181 w 1477181"/>
              <a:gd name="connsiteY2" fmla="*/ 140485 h 565992"/>
              <a:gd name="connsiteX3" fmla="*/ 1475740 w 1477181"/>
              <a:gd name="connsiteY3" fmla="*/ 509393 h 565992"/>
              <a:gd name="connsiteX4" fmla="*/ 1350565 w 1477181"/>
              <a:gd name="connsiteY4" fmla="*/ 411631 h 565992"/>
              <a:gd name="connsiteX5" fmla="*/ 118605 w 1477181"/>
              <a:gd name="connsiteY5" fmla="*/ 415335 h 565992"/>
              <a:gd name="connsiteX6" fmla="*/ 0 w 1477181"/>
              <a:gd name="connsiteY6" fmla="*/ 565992 h 565992"/>
              <a:gd name="connsiteX7" fmla="*/ 1 w 1477181"/>
              <a:gd name="connsiteY7" fmla="*/ 177541 h 565992"/>
              <a:gd name="connsiteX8" fmla="*/ 121973 w 1477181"/>
              <a:gd name="connsiteY8" fmla="*/ 7445 h 565992"/>
              <a:gd name="connsiteX0" fmla="*/ 121973 w 1481455"/>
              <a:gd name="connsiteY0" fmla="*/ 7445 h 565992"/>
              <a:gd name="connsiteX1" fmla="*/ 1375996 w 1481455"/>
              <a:gd name="connsiteY1" fmla="*/ 6978 h 565992"/>
              <a:gd name="connsiteX2" fmla="*/ 1481455 w 1481455"/>
              <a:gd name="connsiteY2" fmla="*/ 171748 h 565992"/>
              <a:gd name="connsiteX3" fmla="*/ 1475740 w 1481455"/>
              <a:gd name="connsiteY3" fmla="*/ 509393 h 565992"/>
              <a:gd name="connsiteX4" fmla="*/ 1350565 w 1481455"/>
              <a:gd name="connsiteY4" fmla="*/ 411631 h 565992"/>
              <a:gd name="connsiteX5" fmla="*/ 118605 w 1481455"/>
              <a:gd name="connsiteY5" fmla="*/ 415335 h 565992"/>
              <a:gd name="connsiteX6" fmla="*/ 0 w 1481455"/>
              <a:gd name="connsiteY6" fmla="*/ 565992 h 565992"/>
              <a:gd name="connsiteX7" fmla="*/ 1 w 1481455"/>
              <a:gd name="connsiteY7" fmla="*/ 177541 h 565992"/>
              <a:gd name="connsiteX8" fmla="*/ 121973 w 1481455"/>
              <a:gd name="connsiteY8" fmla="*/ 7445 h 565992"/>
              <a:gd name="connsiteX0" fmla="*/ 121973 w 1476220"/>
              <a:gd name="connsiteY0" fmla="*/ 7445 h 565992"/>
              <a:gd name="connsiteX1" fmla="*/ 1375996 w 1476220"/>
              <a:gd name="connsiteY1" fmla="*/ 6978 h 565992"/>
              <a:gd name="connsiteX2" fmla="*/ 1471037 w 1476220"/>
              <a:gd name="connsiteY2" fmla="*/ 179564 h 565992"/>
              <a:gd name="connsiteX3" fmla="*/ 1475740 w 1476220"/>
              <a:gd name="connsiteY3" fmla="*/ 509393 h 565992"/>
              <a:gd name="connsiteX4" fmla="*/ 1350565 w 1476220"/>
              <a:gd name="connsiteY4" fmla="*/ 411631 h 565992"/>
              <a:gd name="connsiteX5" fmla="*/ 118605 w 1476220"/>
              <a:gd name="connsiteY5" fmla="*/ 415335 h 565992"/>
              <a:gd name="connsiteX6" fmla="*/ 0 w 1476220"/>
              <a:gd name="connsiteY6" fmla="*/ 565992 h 565992"/>
              <a:gd name="connsiteX7" fmla="*/ 1 w 1476220"/>
              <a:gd name="connsiteY7" fmla="*/ 177541 h 565992"/>
              <a:gd name="connsiteX8" fmla="*/ 121973 w 1476220"/>
              <a:gd name="connsiteY8" fmla="*/ 7445 h 565992"/>
              <a:gd name="connsiteX0" fmla="*/ 121973 w 1481722"/>
              <a:gd name="connsiteY0" fmla="*/ 7445 h 565992"/>
              <a:gd name="connsiteX1" fmla="*/ 1375996 w 1481722"/>
              <a:gd name="connsiteY1" fmla="*/ 6978 h 565992"/>
              <a:gd name="connsiteX2" fmla="*/ 1481722 w 1481722"/>
              <a:gd name="connsiteY2" fmla="*/ 203011 h 565992"/>
              <a:gd name="connsiteX3" fmla="*/ 1475740 w 1481722"/>
              <a:gd name="connsiteY3" fmla="*/ 509393 h 565992"/>
              <a:gd name="connsiteX4" fmla="*/ 1350565 w 1481722"/>
              <a:gd name="connsiteY4" fmla="*/ 411631 h 565992"/>
              <a:gd name="connsiteX5" fmla="*/ 118605 w 1481722"/>
              <a:gd name="connsiteY5" fmla="*/ 415335 h 565992"/>
              <a:gd name="connsiteX6" fmla="*/ 0 w 1481722"/>
              <a:gd name="connsiteY6" fmla="*/ 565992 h 565992"/>
              <a:gd name="connsiteX7" fmla="*/ 1 w 1481722"/>
              <a:gd name="connsiteY7" fmla="*/ 177541 h 565992"/>
              <a:gd name="connsiteX8" fmla="*/ 121973 w 1481722"/>
              <a:gd name="connsiteY8" fmla="*/ 7445 h 565992"/>
              <a:gd name="connsiteX0" fmla="*/ 121973 w 1483699"/>
              <a:gd name="connsiteY0" fmla="*/ 7445 h 565992"/>
              <a:gd name="connsiteX1" fmla="*/ 1375996 w 1483699"/>
              <a:gd name="connsiteY1" fmla="*/ 6978 h 565992"/>
              <a:gd name="connsiteX2" fmla="*/ 1481722 w 1483699"/>
              <a:gd name="connsiteY2" fmla="*/ 203011 h 565992"/>
              <a:gd name="connsiteX3" fmla="*/ 1483219 w 1483699"/>
              <a:gd name="connsiteY3" fmla="*/ 500926 h 565992"/>
              <a:gd name="connsiteX4" fmla="*/ 1350565 w 1483699"/>
              <a:gd name="connsiteY4" fmla="*/ 411631 h 565992"/>
              <a:gd name="connsiteX5" fmla="*/ 118605 w 1483699"/>
              <a:gd name="connsiteY5" fmla="*/ 415335 h 565992"/>
              <a:gd name="connsiteX6" fmla="*/ 0 w 1483699"/>
              <a:gd name="connsiteY6" fmla="*/ 565992 h 565992"/>
              <a:gd name="connsiteX7" fmla="*/ 1 w 1483699"/>
              <a:gd name="connsiteY7" fmla="*/ 177541 h 565992"/>
              <a:gd name="connsiteX8" fmla="*/ 121973 w 1483699"/>
              <a:gd name="connsiteY8" fmla="*/ 7445 h 565992"/>
              <a:gd name="connsiteX0" fmla="*/ 121973 w 1487117"/>
              <a:gd name="connsiteY0" fmla="*/ 7445 h 565992"/>
              <a:gd name="connsiteX1" fmla="*/ 1375996 w 1487117"/>
              <a:gd name="connsiteY1" fmla="*/ 6978 h 565992"/>
              <a:gd name="connsiteX2" fmla="*/ 1487117 w 1487117"/>
              <a:gd name="connsiteY2" fmla="*/ 144073 h 565992"/>
              <a:gd name="connsiteX3" fmla="*/ 1483219 w 1487117"/>
              <a:gd name="connsiteY3" fmla="*/ 500926 h 565992"/>
              <a:gd name="connsiteX4" fmla="*/ 1350565 w 1487117"/>
              <a:gd name="connsiteY4" fmla="*/ 411631 h 565992"/>
              <a:gd name="connsiteX5" fmla="*/ 118605 w 1487117"/>
              <a:gd name="connsiteY5" fmla="*/ 415335 h 565992"/>
              <a:gd name="connsiteX6" fmla="*/ 0 w 1487117"/>
              <a:gd name="connsiteY6" fmla="*/ 565992 h 565992"/>
              <a:gd name="connsiteX7" fmla="*/ 1 w 1487117"/>
              <a:gd name="connsiteY7" fmla="*/ 177541 h 565992"/>
              <a:gd name="connsiteX8" fmla="*/ 121973 w 1487117"/>
              <a:gd name="connsiteY8" fmla="*/ 7445 h 565992"/>
              <a:gd name="connsiteX0" fmla="*/ 143464 w 1508608"/>
              <a:gd name="connsiteY0" fmla="*/ 7445 h 570520"/>
              <a:gd name="connsiteX1" fmla="*/ 1397487 w 1508608"/>
              <a:gd name="connsiteY1" fmla="*/ 6978 h 570520"/>
              <a:gd name="connsiteX2" fmla="*/ 1508608 w 1508608"/>
              <a:gd name="connsiteY2" fmla="*/ 144073 h 570520"/>
              <a:gd name="connsiteX3" fmla="*/ 1504710 w 1508608"/>
              <a:gd name="connsiteY3" fmla="*/ 500926 h 570520"/>
              <a:gd name="connsiteX4" fmla="*/ 1372056 w 1508608"/>
              <a:gd name="connsiteY4" fmla="*/ 411631 h 570520"/>
              <a:gd name="connsiteX5" fmla="*/ 140096 w 1508608"/>
              <a:gd name="connsiteY5" fmla="*/ 415335 h 570520"/>
              <a:gd name="connsiteX6" fmla="*/ 21491 w 1508608"/>
              <a:gd name="connsiteY6" fmla="*/ 565992 h 570520"/>
              <a:gd name="connsiteX7" fmla="*/ 14510 w 1508608"/>
              <a:gd name="connsiteY7" fmla="*/ 442503 h 570520"/>
              <a:gd name="connsiteX8" fmla="*/ 21492 w 1508608"/>
              <a:gd name="connsiteY8" fmla="*/ 177541 h 570520"/>
              <a:gd name="connsiteX9" fmla="*/ 143464 w 1508608"/>
              <a:gd name="connsiteY9" fmla="*/ 7445 h 570520"/>
              <a:gd name="connsiteX0" fmla="*/ 142904 w 1508048"/>
              <a:gd name="connsiteY0" fmla="*/ 7445 h 570520"/>
              <a:gd name="connsiteX1" fmla="*/ 1396927 w 1508048"/>
              <a:gd name="connsiteY1" fmla="*/ 6978 h 570520"/>
              <a:gd name="connsiteX2" fmla="*/ 1508048 w 1508048"/>
              <a:gd name="connsiteY2" fmla="*/ 144073 h 570520"/>
              <a:gd name="connsiteX3" fmla="*/ 1504150 w 1508048"/>
              <a:gd name="connsiteY3" fmla="*/ 500926 h 570520"/>
              <a:gd name="connsiteX4" fmla="*/ 1371496 w 1508048"/>
              <a:gd name="connsiteY4" fmla="*/ 411631 h 570520"/>
              <a:gd name="connsiteX5" fmla="*/ 139536 w 1508048"/>
              <a:gd name="connsiteY5" fmla="*/ 415335 h 570520"/>
              <a:gd name="connsiteX6" fmla="*/ 20931 w 1508048"/>
              <a:gd name="connsiteY6" fmla="*/ 565992 h 570520"/>
              <a:gd name="connsiteX7" fmla="*/ 13950 w 1508048"/>
              <a:gd name="connsiteY7" fmla="*/ 442503 h 570520"/>
              <a:gd name="connsiteX8" fmla="*/ 20932 w 1508048"/>
              <a:gd name="connsiteY8" fmla="*/ 177541 h 570520"/>
              <a:gd name="connsiteX9" fmla="*/ 142904 w 1508048"/>
              <a:gd name="connsiteY9" fmla="*/ 7445 h 570520"/>
              <a:gd name="connsiteX0" fmla="*/ 137896 w 1503040"/>
              <a:gd name="connsiteY0" fmla="*/ 7445 h 570520"/>
              <a:gd name="connsiteX1" fmla="*/ 1391919 w 1503040"/>
              <a:gd name="connsiteY1" fmla="*/ 6978 h 570520"/>
              <a:gd name="connsiteX2" fmla="*/ 1503040 w 1503040"/>
              <a:gd name="connsiteY2" fmla="*/ 144073 h 570520"/>
              <a:gd name="connsiteX3" fmla="*/ 1499142 w 1503040"/>
              <a:gd name="connsiteY3" fmla="*/ 500926 h 570520"/>
              <a:gd name="connsiteX4" fmla="*/ 1366488 w 1503040"/>
              <a:gd name="connsiteY4" fmla="*/ 411631 h 570520"/>
              <a:gd name="connsiteX5" fmla="*/ 134528 w 1503040"/>
              <a:gd name="connsiteY5" fmla="*/ 415335 h 570520"/>
              <a:gd name="connsiteX6" fmla="*/ 20931 w 1503040"/>
              <a:gd name="connsiteY6" fmla="*/ 565992 h 570520"/>
              <a:gd name="connsiteX7" fmla="*/ 8942 w 1503040"/>
              <a:gd name="connsiteY7" fmla="*/ 442503 h 570520"/>
              <a:gd name="connsiteX8" fmla="*/ 15924 w 1503040"/>
              <a:gd name="connsiteY8" fmla="*/ 177541 h 570520"/>
              <a:gd name="connsiteX9" fmla="*/ 137896 w 1503040"/>
              <a:gd name="connsiteY9" fmla="*/ 7445 h 570520"/>
              <a:gd name="connsiteX0" fmla="*/ 128954 w 1494098"/>
              <a:gd name="connsiteY0" fmla="*/ 7445 h 565992"/>
              <a:gd name="connsiteX1" fmla="*/ 1382977 w 1494098"/>
              <a:gd name="connsiteY1" fmla="*/ 6978 h 565992"/>
              <a:gd name="connsiteX2" fmla="*/ 1494098 w 1494098"/>
              <a:gd name="connsiteY2" fmla="*/ 144073 h 565992"/>
              <a:gd name="connsiteX3" fmla="*/ 1490200 w 1494098"/>
              <a:gd name="connsiteY3" fmla="*/ 500926 h 565992"/>
              <a:gd name="connsiteX4" fmla="*/ 1357546 w 1494098"/>
              <a:gd name="connsiteY4" fmla="*/ 411631 h 565992"/>
              <a:gd name="connsiteX5" fmla="*/ 125586 w 1494098"/>
              <a:gd name="connsiteY5" fmla="*/ 415335 h 565992"/>
              <a:gd name="connsiteX6" fmla="*/ 11989 w 1494098"/>
              <a:gd name="connsiteY6" fmla="*/ 565992 h 565992"/>
              <a:gd name="connsiteX7" fmla="*/ 0 w 1494098"/>
              <a:gd name="connsiteY7" fmla="*/ 442503 h 565992"/>
              <a:gd name="connsiteX8" fmla="*/ 6982 w 1494098"/>
              <a:gd name="connsiteY8" fmla="*/ 177541 h 565992"/>
              <a:gd name="connsiteX9" fmla="*/ 128954 w 1494098"/>
              <a:gd name="connsiteY9" fmla="*/ 7445 h 565992"/>
              <a:gd name="connsiteX0" fmla="*/ 138495 w 1503639"/>
              <a:gd name="connsiteY0" fmla="*/ 7445 h 565992"/>
              <a:gd name="connsiteX1" fmla="*/ 1392518 w 1503639"/>
              <a:gd name="connsiteY1" fmla="*/ 6978 h 565992"/>
              <a:gd name="connsiteX2" fmla="*/ 1503639 w 1503639"/>
              <a:gd name="connsiteY2" fmla="*/ 144073 h 565992"/>
              <a:gd name="connsiteX3" fmla="*/ 1499741 w 1503639"/>
              <a:gd name="connsiteY3" fmla="*/ 500926 h 565992"/>
              <a:gd name="connsiteX4" fmla="*/ 1367087 w 1503639"/>
              <a:gd name="connsiteY4" fmla="*/ 411631 h 565992"/>
              <a:gd name="connsiteX5" fmla="*/ 135127 w 1503639"/>
              <a:gd name="connsiteY5" fmla="*/ 415335 h 565992"/>
              <a:gd name="connsiteX6" fmla="*/ 21530 w 1503639"/>
              <a:gd name="connsiteY6" fmla="*/ 565992 h 565992"/>
              <a:gd name="connsiteX7" fmla="*/ 9541 w 1503639"/>
              <a:gd name="connsiteY7" fmla="*/ 442503 h 565992"/>
              <a:gd name="connsiteX8" fmla="*/ 16523 w 1503639"/>
              <a:gd name="connsiteY8" fmla="*/ 177541 h 565992"/>
              <a:gd name="connsiteX9" fmla="*/ 138495 w 1503639"/>
              <a:gd name="connsiteY9" fmla="*/ 7445 h 565992"/>
              <a:gd name="connsiteX0" fmla="*/ 128954 w 1494098"/>
              <a:gd name="connsiteY0" fmla="*/ 7445 h 577218"/>
              <a:gd name="connsiteX1" fmla="*/ 1382977 w 1494098"/>
              <a:gd name="connsiteY1" fmla="*/ 6978 h 577218"/>
              <a:gd name="connsiteX2" fmla="*/ 1494098 w 1494098"/>
              <a:gd name="connsiteY2" fmla="*/ 144073 h 577218"/>
              <a:gd name="connsiteX3" fmla="*/ 1490200 w 1494098"/>
              <a:gd name="connsiteY3" fmla="*/ 500926 h 577218"/>
              <a:gd name="connsiteX4" fmla="*/ 1357546 w 1494098"/>
              <a:gd name="connsiteY4" fmla="*/ 411631 h 577218"/>
              <a:gd name="connsiteX5" fmla="*/ 125586 w 1494098"/>
              <a:gd name="connsiteY5" fmla="*/ 415335 h 577218"/>
              <a:gd name="connsiteX6" fmla="*/ 23979 w 1494098"/>
              <a:gd name="connsiteY6" fmla="*/ 577218 h 577218"/>
              <a:gd name="connsiteX7" fmla="*/ 0 w 1494098"/>
              <a:gd name="connsiteY7" fmla="*/ 442503 h 577218"/>
              <a:gd name="connsiteX8" fmla="*/ 6982 w 1494098"/>
              <a:gd name="connsiteY8" fmla="*/ 177541 h 577218"/>
              <a:gd name="connsiteX9" fmla="*/ 128954 w 149409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18532 w 1503638"/>
              <a:gd name="connsiteY7" fmla="*/ 420986 h 577218"/>
              <a:gd name="connsiteX8" fmla="*/ 16522 w 1503638"/>
              <a:gd name="connsiteY8" fmla="*/ 177541 h 577218"/>
              <a:gd name="connsiteX9" fmla="*/ 138494 w 1503638"/>
              <a:gd name="connsiteY9" fmla="*/ 7445 h 577218"/>
              <a:gd name="connsiteX0" fmla="*/ 128964 w 1494108"/>
              <a:gd name="connsiteY0" fmla="*/ 7445 h 577218"/>
              <a:gd name="connsiteX1" fmla="*/ 1382987 w 1494108"/>
              <a:gd name="connsiteY1" fmla="*/ 6978 h 577218"/>
              <a:gd name="connsiteX2" fmla="*/ 1494108 w 1494108"/>
              <a:gd name="connsiteY2" fmla="*/ 144073 h 577218"/>
              <a:gd name="connsiteX3" fmla="*/ 1490210 w 1494108"/>
              <a:gd name="connsiteY3" fmla="*/ 500926 h 577218"/>
              <a:gd name="connsiteX4" fmla="*/ 1357556 w 1494108"/>
              <a:gd name="connsiteY4" fmla="*/ 411631 h 577218"/>
              <a:gd name="connsiteX5" fmla="*/ 125596 w 1494108"/>
              <a:gd name="connsiteY5" fmla="*/ 415335 h 577218"/>
              <a:gd name="connsiteX6" fmla="*/ 33519 w 1494108"/>
              <a:gd name="connsiteY6" fmla="*/ 577218 h 577218"/>
              <a:gd name="connsiteX7" fmla="*/ 9002 w 1494108"/>
              <a:gd name="connsiteY7" fmla="*/ 420986 h 577218"/>
              <a:gd name="connsiteX8" fmla="*/ 6992 w 1494108"/>
              <a:gd name="connsiteY8" fmla="*/ 177541 h 577218"/>
              <a:gd name="connsiteX9" fmla="*/ 128964 w 1494108"/>
              <a:gd name="connsiteY9" fmla="*/ 7445 h 577218"/>
              <a:gd name="connsiteX0" fmla="*/ 128964 w 1494108"/>
              <a:gd name="connsiteY0" fmla="*/ 7445 h 539797"/>
              <a:gd name="connsiteX1" fmla="*/ 1382987 w 1494108"/>
              <a:gd name="connsiteY1" fmla="*/ 6978 h 539797"/>
              <a:gd name="connsiteX2" fmla="*/ 1494108 w 1494108"/>
              <a:gd name="connsiteY2" fmla="*/ 144073 h 539797"/>
              <a:gd name="connsiteX3" fmla="*/ 1490210 w 1494108"/>
              <a:gd name="connsiteY3" fmla="*/ 500926 h 539797"/>
              <a:gd name="connsiteX4" fmla="*/ 1357556 w 1494108"/>
              <a:gd name="connsiteY4" fmla="*/ 411631 h 539797"/>
              <a:gd name="connsiteX5" fmla="*/ 125596 w 1494108"/>
              <a:gd name="connsiteY5" fmla="*/ 415335 h 539797"/>
              <a:gd name="connsiteX6" fmla="*/ 33519 w 1494108"/>
              <a:gd name="connsiteY6" fmla="*/ 539797 h 539797"/>
              <a:gd name="connsiteX7" fmla="*/ 9002 w 1494108"/>
              <a:gd name="connsiteY7" fmla="*/ 420986 h 539797"/>
              <a:gd name="connsiteX8" fmla="*/ 6992 w 1494108"/>
              <a:gd name="connsiteY8" fmla="*/ 177541 h 539797"/>
              <a:gd name="connsiteX9" fmla="*/ 128964 w 1494108"/>
              <a:gd name="connsiteY9"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3218 w 1487116"/>
              <a:gd name="connsiteY3" fmla="*/ 500926 h 539797"/>
              <a:gd name="connsiteX4" fmla="*/ 1350564 w 1487116"/>
              <a:gd name="connsiteY4" fmla="*/ 411631 h 539797"/>
              <a:gd name="connsiteX5" fmla="*/ 118604 w 1487116"/>
              <a:gd name="connsiteY5" fmla="*/ 415335 h 539797"/>
              <a:gd name="connsiteX6" fmla="*/ 26527 w 1487116"/>
              <a:gd name="connsiteY6" fmla="*/ 539797 h 539797"/>
              <a:gd name="connsiteX7" fmla="*/ 2010 w 1487116"/>
              <a:gd name="connsiteY7" fmla="*/ 420986 h 539797"/>
              <a:gd name="connsiteX8" fmla="*/ 0 w 1487116"/>
              <a:gd name="connsiteY8" fmla="*/ 177541 h 539797"/>
              <a:gd name="connsiteX9" fmla="*/ 121972 w 1487116"/>
              <a:gd name="connsiteY9"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3218 w 1487116"/>
              <a:gd name="connsiteY3" fmla="*/ 500926 h 539797"/>
              <a:gd name="connsiteX4" fmla="*/ 1350564 w 1487116"/>
              <a:gd name="connsiteY4" fmla="*/ 411631 h 539797"/>
              <a:gd name="connsiteX5" fmla="*/ 118604 w 1487116"/>
              <a:gd name="connsiteY5" fmla="*/ 415335 h 539797"/>
              <a:gd name="connsiteX6" fmla="*/ 26527 w 1487116"/>
              <a:gd name="connsiteY6" fmla="*/ 539797 h 539797"/>
              <a:gd name="connsiteX7" fmla="*/ 2010 w 1487116"/>
              <a:gd name="connsiteY7" fmla="*/ 420986 h 539797"/>
              <a:gd name="connsiteX8" fmla="*/ 0 w 1487116"/>
              <a:gd name="connsiteY8" fmla="*/ 177541 h 539797"/>
              <a:gd name="connsiteX9" fmla="*/ 121972 w 1487116"/>
              <a:gd name="connsiteY9"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3218 w 1487116"/>
              <a:gd name="connsiteY3" fmla="*/ 500926 h 539797"/>
              <a:gd name="connsiteX4" fmla="*/ 1350564 w 1487116"/>
              <a:gd name="connsiteY4" fmla="*/ 411631 h 539797"/>
              <a:gd name="connsiteX5" fmla="*/ 118604 w 1487116"/>
              <a:gd name="connsiteY5" fmla="*/ 415335 h 539797"/>
              <a:gd name="connsiteX6" fmla="*/ 26527 w 1487116"/>
              <a:gd name="connsiteY6" fmla="*/ 539797 h 539797"/>
              <a:gd name="connsiteX7" fmla="*/ 2010 w 1487116"/>
              <a:gd name="connsiteY7" fmla="*/ 420986 h 539797"/>
              <a:gd name="connsiteX8" fmla="*/ 0 w 1487116"/>
              <a:gd name="connsiteY8" fmla="*/ 177541 h 539797"/>
              <a:gd name="connsiteX9" fmla="*/ 121972 w 1487116"/>
              <a:gd name="connsiteY9"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3218 w 1487116"/>
              <a:gd name="connsiteY3" fmla="*/ 500926 h 539797"/>
              <a:gd name="connsiteX4" fmla="*/ 1350564 w 1487116"/>
              <a:gd name="connsiteY4" fmla="*/ 411631 h 539797"/>
              <a:gd name="connsiteX5" fmla="*/ 118604 w 1487116"/>
              <a:gd name="connsiteY5" fmla="*/ 415335 h 539797"/>
              <a:gd name="connsiteX6" fmla="*/ 26527 w 1487116"/>
              <a:gd name="connsiteY6" fmla="*/ 539797 h 539797"/>
              <a:gd name="connsiteX7" fmla="*/ 2010 w 1487116"/>
              <a:gd name="connsiteY7" fmla="*/ 420986 h 539797"/>
              <a:gd name="connsiteX8" fmla="*/ 0 w 1487116"/>
              <a:gd name="connsiteY8" fmla="*/ 177541 h 539797"/>
              <a:gd name="connsiteX9" fmla="*/ 121972 w 1487116"/>
              <a:gd name="connsiteY9" fmla="*/ 7445 h 539797"/>
              <a:gd name="connsiteX0" fmla="*/ 121972 w 1505942"/>
              <a:gd name="connsiteY0" fmla="*/ 7445 h 539797"/>
              <a:gd name="connsiteX1" fmla="*/ 1375995 w 1505942"/>
              <a:gd name="connsiteY1" fmla="*/ 6978 h 539797"/>
              <a:gd name="connsiteX2" fmla="*/ 1487116 w 1505942"/>
              <a:gd name="connsiteY2" fmla="*/ 144073 h 539797"/>
              <a:gd name="connsiteX3" fmla="*/ 1486909 w 1505942"/>
              <a:gd name="connsiteY3" fmla="*/ 412566 h 539797"/>
              <a:gd name="connsiteX4" fmla="*/ 1483218 w 1505942"/>
              <a:gd name="connsiteY4" fmla="*/ 500926 h 539797"/>
              <a:gd name="connsiteX5" fmla="*/ 1350564 w 1505942"/>
              <a:gd name="connsiteY5" fmla="*/ 411631 h 539797"/>
              <a:gd name="connsiteX6" fmla="*/ 118604 w 1505942"/>
              <a:gd name="connsiteY6" fmla="*/ 415335 h 539797"/>
              <a:gd name="connsiteX7" fmla="*/ 26527 w 1505942"/>
              <a:gd name="connsiteY7" fmla="*/ 539797 h 539797"/>
              <a:gd name="connsiteX8" fmla="*/ 2010 w 1505942"/>
              <a:gd name="connsiteY8" fmla="*/ 420986 h 539797"/>
              <a:gd name="connsiteX9" fmla="*/ 0 w 1505942"/>
              <a:gd name="connsiteY9" fmla="*/ 177541 h 539797"/>
              <a:gd name="connsiteX10" fmla="*/ 121972 w 1505942"/>
              <a:gd name="connsiteY10" fmla="*/ 7445 h 539797"/>
              <a:gd name="connsiteX0" fmla="*/ 121972 w 1505942"/>
              <a:gd name="connsiteY0" fmla="*/ 7445 h 539797"/>
              <a:gd name="connsiteX1" fmla="*/ 1375995 w 1505942"/>
              <a:gd name="connsiteY1" fmla="*/ 6978 h 539797"/>
              <a:gd name="connsiteX2" fmla="*/ 1487116 w 1505942"/>
              <a:gd name="connsiteY2" fmla="*/ 144073 h 539797"/>
              <a:gd name="connsiteX3" fmla="*/ 1486909 w 1505942"/>
              <a:gd name="connsiteY3" fmla="*/ 412566 h 539797"/>
              <a:gd name="connsiteX4" fmla="*/ 1483218 w 1505942"/>
              <a:gd name="connsiteY4" fmla="*/ 500926 h 539797"/>
              <a:gd name="connsiteX5" fmla="*/ 1350564 w 1505942"/>
              <a:gd name="connsiteY5" fmla="*/ 411631 h 539797"/>
              <a:gd name="connsiteX6" fmla="*/ 118604 w 1505942"/>
              <a:gd name="connsiteY6" fmla="*/ 415335 h 539797"/>
              <a:gd name="connsiteX7" fmla="*/ 26527 w 1505942"/>
              <a:gd name="connsiteY7" fmla="*/ 539797 h 539797"/>
              <a:gd name="connsiteX8" fmla="*/ 2010 w 1505942"/>
              <a:gd name="connsiteY8" fmla="*/ 420986 h 539797"/>
              <a:gd name="connsiteX9" fmla="*/ 0 w 1505942"/>
              <a:gd name="connsiteY9" fmla="*/ 177541 h 539797"/>
              <a:gd name="connsiteX10" fmla="*/ 121972 w 1505942"/>
              <a:gd name="connsiteY10"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6909 w 1487116"/>
              <a:gd name="connsiteY3" fmla="*/ 412566 h 539797"/>
              <a:gd name="connsiteX4" fmla="*/ 1457605 w 1487116"/>
              <a:gd name="connsiteY4" fmla="*/ 492507 h 539797"/>
              <a:gd name="connsiteX5" fmla="*/ 1350564 w 1487116"/>
              <a:gd name="connsiteY5" fmla="*/ 411631 h 539797"/>
              <a:gd name="connsiteX6" fmla="*/ 118604 w 1487116"/>
              <a:gd name="connsiteY6" fmla="*/ 415335 h 539797"/>
              <a:gd name="connsiteX7" fmla="*/ 26527 w 1487116"/>
              <a:gd name="connsiteY7" fmla="*/ 539797 h 539797"/>
              <a:gd name="connsiteX8" fmla="*/ 2010 w 1487116"/>
              <a:gd name="connsiteY8" fmla="*/ 420986 h 539797"/>
              <a:gd name="connsiteX9" fmla="*/ 0 w 1487116"/>
              <a:gd name="connsiteY9" fmla="*/ 177541 h 539797"/>
              <a:gd name="connsiteX10" fmla="*/ 121972 w 1487116"/>
              <a:gd name="connsiteY10"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6909 w 1487116"/>
              <a:gd name="connsiteY3" fmla="*/ 412566 h 539797"/>
              <a:gd name="connsiteX4" fmla="*/ 1448075 w 1487116"/>
              <a:gd name="connsiteY4" fmla="*/ 499056 h 539797"/>
              <a:gd name="connsiteX5" fmla="*/ 1350564 w 1487116"/>
              <a:gd name="connsiteY5" fmla="*/ 411631 h 539797"/>
              <a:gd name="connsiteX6" fmla="*/ 118604 w 1487116"/>
              <a:gd name="connsiteY6" fmla="*/ 415335 h 539797"/>
              <a:gd name="connsiteX7" fmla="*/ 26527 w 1487116"/>
              <a:gd name="connsiteY7" fmla="*/ 539797 h 539797"/>
              <a:gd name="connsiteX8" fmla="*/ 2010 w 1487116"/>
              <a:gd name="connsiteY8" fmla="*/ 420986 h 539797"/>
              <a:gd name="connsiteX9" fmla="*/ 0 w 1487116"/>
              <a:gd name="connsiteY9" fmla="*/ 177541 h 539797"/>
              <a:gd name="connsiteX10" fmla="*/ 121972 w 1487116"/>
              <a:gd name="connsiteY10"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6909 w 1487116"/>
              <a:gd name="connsiteY3" fmla="*/ 412566 h 539797"/>
              <a:gd name="connsiteX4" fmla="*/ 1457605 w 1487116"/>
              <a:gd name="connsiteY4" fmla="*/ 498121 h 539797"/>
              <a:gd name="connsiteX5" fmla="*/ 1350564 w 1487116"/>
              <a:gd name="connsiteY5" fmla="*/ 411631 h 539797"/>
              <a:gd name="connsiteX6" fmla="*/ 118604 w 1487116"/>
              <a:gd name="connsiteY6" fmla="*/ 415335 h 539797"/>
              <a:gd name="connsiteX7" fmla="*/ 26527 w 1487116"/>
              <a:gd name="connsiteY7" fmla="*/ 539797 h 539797"/>
              <a:gd name="connsiteX8" fmla="*/ 2010 w 1487116"/>
              <a:gd name="connsiteY8" fmla="*/ 420986 h 539797"/>
              <a:gd name="connsiteX9" fmla="*/ 0 w 1487116"/>
              <a:gd name="connsiteY9" fmla="*/ 177541 h 539797"/>
              <a:gd name="connsiteX10" fmla="*/ 121972 w 1487116"/>
              <a:gd name="connsiteY10"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6909 w 1487116"/>
              <a:gd name="connsiteY3" fmla="*/ 412566 h 539797"/>
              <a:gd name="connsiteX4" fmla="*/ 1457605 w 1487116"/>
              <a:gd name="connsiteY4" fmla="*/ 498121 h 539797"/>
              <a:gd name="connsiteX5" fmla="*/ 1350564 w 1487116"/>
              <a:gd name="connsiteY5" fmla="*/ 411631 h 539797"/>
              <a:gd name="connsiteX6" fmla="*/ 118604 w 1487116"/>
              <a:gd name="connsiteY6" fmla="*/ 415335 h 539797"/>
              <a:gd name="connsiteX7" fmla="*/ 26527 w 1487116"/>
              <a:gd name="connsiteY7" fmla="*/ 539797 h 539797"/>
              <a:gd name="connsiteX8" fmla="*/ 2010 w 1487116"/>
              <a:gd name="connsiteY8" fmla="*/ 420986 h 539797"/>
              <a:gd name="connsiteX9" fmla="*/ 0 w 1487116"/>
              <a:gd name="connsiteY9" fmla="*/ 177541 h 539797"/>
              <a:gd name="connsiteX10" fmla="*/ 121972 w 1487116"/>
              <a:gd name="connsiteY10" fmla="*/ 7445 h 539797"/>
              <a:gd name="connsiteX0" fmla="*/ 174955 w 1487116"/>
              <a:gd name="connsiteY0" fmla="*/ 7445 h 547242"/>
              <a:gd name="connsiteX1" fmla="*/ 1375995 w 1487116"/>
              <a:gd name="connsiteY1" fmla="*/ 14423 h 547242"/>
              <a:gd name="connsiteX2" fmla="*/ 1487116 w 1487116"/>
              <a:gd name="connsiteY2" fmla="*/ 151518 h 547242"/>
              <a:gd name="connsiteX3" fmla="*/ 1486909 w 1487116"/>
              <a:gd name="connsiteY3" fmla="*/ 420011 h 547242"/>
              <a:gd name="connsiteX4" fmla="*/ 1457605 w 1487116"/>
              <a:gd name="connsiteY4" fmla="*/ 505566 h 547242"/>
              <a:gd name="connsiteX5" fmla="*/ 1350564 w 1487116"/>
              <a:gd name="connsiteY5" fmla="*/ 419076 h 547242"/>
              <a:gd name="connsiteX6" fmla="*/ 118604 w 1487116"/>
              <a:gd name="connsiteY6" fmla="*/ 422780 h 547242"/>
              <a:gd name="connsiteX7" fmla="*/ 26527 w 1487116"/>
              <a:gd name="connsiteY7" fmla="*/ 547242 h 547242"/>
              <a:gd name="connsiteX8" fmla="*/ 2010 w 1487116"/>
              <a:gd name="connsiteY8" fmla="*/ 428431 h 547242"/>
              <a:gd name="connsiteX9" fmla="*/ 0 w 1487116"/>
              <a:gd name="connsiteY9" fmla="*/ 184986 h 547242"/>
              <a:gd name="connsiteX10" fmla="*/ 174955 w 1487116"/>
              <a:gd name="connsiteY10" fmla="*/ 7445 h 547242"/>
              <a:gd name="connsiteX0" fmla="*/ 174955 w 1487116"/>
              <a:gd name="connsiteY0" fmla="*/ 7445 h 547242"/>
              <a:gd name="connsiteX1" fmla="*/ 1312161 w 1487116"/>
              <a:gd name="connsiteY1" fmla="*/ 7446 h 547242"/>
              <a:gd name="connsiteX2" fmla="*/ 1487116 w 1487116"/>
              <a:gd name="connsiteY2" fmla="*/ 151518 h 547242"/>
              <a:gd name="connsiteX3" fmla="*/ 1486909 w 1487116"/>
              <a:gd name="connsiteY3" fmla="*/ 420011 h 547242"/>
              <a:gd name="connsiteX4" fmla="*/ 1457605 w 1487116"/>
              <a:gd name="connsiteY4" fmla="*/ 505566 h 547242"/>
              <a:gd name="connsiteX5" fmla="*/ 1350564 w 1487116"/>
              <a:gd name="connsiteY5" fmla="*/ 419076 h 547242"/>
              <a:gd name="connsiteX6" fmla="*/ 118604 w 1487116"/>
              <a:gd name="connsiteY6" fmla="*/ 422780 h 547242"/>
              <a:gd name="connsiteX7" fmla="*/ 26527 w 1487116"/>
              <a:gd name="connsiteY7" fmla="*/ 547242 h 547242"/>
              <a:gd name="connsiteX8" fmla="*/ 2010 w 1487116"/>
              <a:gd name="connsiteY8" fmla="*/ 428431 h 547242"/>
              <a:gd name="connsiteX9" fmla="*/ 0 w 1487116"/>
              <a:gd name="connsiteY9" fmla="*/ 184986 h 547242"/>
              <a:gd name="connsiteX10" fmla="*/ 174955 w 1487116"/>
              <a:gd name="connsiteY10" fmla="*/ 7445 h 547242"/>
              <a:gd name="connsiteX0" fmla="*/ 174955 w 1487116"/>
              <a:gd name="connsiteY0" fmla="*/ 26136 h 565933"/>
              <a:gd name="connsiteX1" fmla="*/ 1312161 w 1487116"/>
              <a:gd name="connsiteY1" fmla="*/ 26137 h 565933"/>
              <a:gd name="connsiteX2" fmla="*/ 1487116 w 1487116"/>
              <a:gd name="connsiteY2" fmla="*/ 170209 h 565933"/>
              <a:gd name="connsiteX3" fmla="*/ 1486909 w 1487116"/>
              <a:gd name="connsiteY3" fmla="*/ 438702 h 565933"/>
              <a:gd name="connsiteX4" fmla="*/ 1457605 w 1487116"/>
              <a:gd name="connsiteY4" fmla="*/ 524257 h 565933"/>
              <a:gd name="connsiteX5" fmla="*/ 1350564 w 1487116"/>
              <a:gd name="connsiteY5" fmla="*/ 437767 h 565933"/>
              <a:gd name="connsiteX6" fmla="*/ 118604 w 1487116"/>
              <a:gd name="connsiteY6" fmla="*/ 441471 h 565933"/>
              <a:gd name="connsiteX7" fmla="*/ 26527 w 1487116"/>
              <a:gd name="connsiteY7" fmla="*/ 565933 h 565933"/>
              <a:gd name="connsiteX8" fmla="*/ 2010 w 1487116"/>
              <a:gd name="connsiteY8" fmla="*/ 447122 h 565933"/>
              <a:gd name="connsiteX9" fmla="*/ 0 w 1487116"/>
              <a:gd name="connsiteY9" fmla="*/ 203677 h 565933"/>
              <a:gd name="connsiteX10" fmla="*/ 174955 w 1487116"/>
              <a:gd name="connsiteY10" fmla="*/ 26136 h 565933"/>
              <a:gd name="connsiteX0" fmla="*/ 174955 w 1487116"/>
              <a:gd name="connsiteY0" fmla="*/ 7445 h 547242"/>
              <a:gd name="connsiteX1" fmla="*/ 1312161 w 1487116"/>
              <a:gd name="connsiteY1" fmla="*/ 7446 h 547242"/>
              <a:gd name="connsiteX2" fmla="*/ 1487116 w 1487116"/>
              <a:gd name="connsiteY2" fmla="*/ 151518 h 547242"/>
              <a:gd name="connsiteX3" fmla="*/ 1486909 w 1487116"/>
              <a:gd name="connsiteY3" fmla="*/ 420011 h 547242"/>
              <a:gd name="connsiteX4" fmla="*/ 1457605 w 1487116"/>
              <a:gd name="connsiteY4" fmla="*/ 505566 h 547242"/>
              <a:gd name="connsiteX5" fmla="*/ 1350564 w 1487116"/>
              <a:gd name="connsiteY5" fmla="*/ 419076 h 547242"/>
              <a:gd name="connsiteX6" fmla="*/ 118604 w 1487116"/>
              <a:gd name="connsiteY6" fmla="*/ 422780 h 547242"/>
              <a:gd name="connsiteX7" fmla="*/ 26527 w 1487116"/>
              <a:gd name="connsiteY7" fmla="*/ 547242 h 547242"/>
              <a:gd name="connsiteX8" fmla="*/ 2010 w 1487116"/>
              <a:gd name="connsiteY8" fmla="*/ 428431 h 547242"/>
              <a:gd name="connsiteX9" fmla="*/ 0 w 1487116"/>
              <a:gd name="connsiteY9" fmla="*/ 184986 h 547242"/>
              <a:gd name="connsiteX10" fmla="*/ 174955 w 1487116"/>
              <a:gd name="connsiteY10" fmla="*/ 7445 h 547242"/>
              <a:gd name="connsiteX0" fmla="*/ 174955 w 1487116"/>
              <a:gd name="connsiteY0" fmla="*/ 12295 h 552092"/>
              <a:gd name="connsiteX1" fmla="*/ 1312161 w 1487116"/>
              <a:gd name="connsiteY1" fmla="*/ 12296 h 552092"/>
              <a:gd name="connsiteX2" fmla="*/ 1487116 w 1487116"/>
              <a:gd name="connsiteY2" fmla="*/ 156368 h 552092"/>
              <a:gd name="connsiteX3" fmla="*/ 1486909 w 1487116"/>
              <a:gd name="connsiteY3" fmla="*/ 424861 h 552092"/>
              <a:gd name="connsiteX4" fmla="*/ 1457605 w 1487116"/>
              <a:gd name="connsiteY4" fmla="*/ 510416 h 552092"/>
              <a:gd name="connsiteX5" fmla="*/ 1350564 w 1487116"/>
              <a:gd name="connsiteY5" fmla="*/ 423926 h 552092"/>
              <a:gd name="connsiteX6" fmla="*/ 118604 w 1487116"/>
              <a:gd name="connsiteY6" fmla="*/ 427630 h 552092"/>
              <a:gd name="connsiteX7" fmla="*/ 26527 w 1487116"/>
              <a:gd name="connsiteY7" fmla="*/ 552092 h 552092"/>
              <a:gd name="connsiteX8" fmla="*/ 2010 w 1487116"/>
              <a:gd name="connsiteY8" fmla="*/ 433281 h 552092"/>
              <a:gd name="connsiteX9" fmla="*/ 0 w 1487116"/>
              <a:gd name="connsiteY9" fmla="*/ 189836 h 552092"/>
              <a:gd name="connsiteX10" fmla="*/ 174955 w 1487116"/>
              <a:gd name="connsiteY10" fmla="*/ 12295 h 552092"/>
              <a:gd name="connsiteX0" fmla="*/ 174955 w 1487116"/>
              <a:gd name="connsiteY0" fmla="*/ 11636 h 551433"/>
              <a:gd name="connsiteX1" fmla="*/ 1312161 w 1487116"/>
              <a:gd name="connsiteY1" fmla="*/ 11637 h 551433"/>
              <a:gd name="connsiteX2" fmla="*/ 1487116 w 1487116"/>
              <a:gd name="connsiteY2" fmla="*/ 155709 h 551433"/>
              <a:gd name="connsiteX3" fmla="*/ 1486909 w 1487116"/>
              <a:gd name="connsiteY3" fmla="*/ 424202 h 551433"/>
              <a:gd name="connsiteX4" fmla="*/ 1457605 w 1487116"/>
              <a:gd name="connsiteY4" fmla="*/ 509757 h 551433"/>
              <a:gd name="connsiteX5" fmla="*/ 1350564 w 1487116"/>
              <a:gd name="connsiteY5" fmla="*/ 423267 h 551433"/>
              <a:gd name="connsiteX6" fmla="*/ 118604 w 1487116"/>
              <a:gd name="connsiteY6" fmla="*/ 426971 h 551433"/>
              <a:gd name="connsiteX7" fmla="*/ 26527 w 1487116"/>
              <a:gd name="connsiteY7" fmla="*/ 551433 h 551433"/>
              <a:gd name="connsiteX8" fmla="*/ 2010 w 1487116"/>
              <a:gd name="connsiteY8" fmla="*/ 432622 h 551433"/>
              <a:gd name="connsiteX9" fmla="*/ 0 w 1487116"/>
              <a:gd name="connsiteY9" fmla="*/ 189177 h 551433"/>
              <a:gd name="connsiteX10" fmla="*/ 174955 w 1487116"/>
              <a:gd name="connsiteY10" fmla="*/ 11636 h 551433"/>
              <a:gd name="connsiteX0" fmla="*/ 174955 w 1487116"/>
              <a:gd name="connsiteY0" fmla="*/ 11636 h 551433"/>
              <a:gd name="connsiteX1" fmla="*/ 1312161 w 1487116"/>
              <a:gd name="connsiteY1" fmla="*/ 11637 h 551433"/>
              <a:gd name="connsiteX2" fmla="*/ 1487116 w 1487116"/>
              <a:gd name="connsiteY2" fmla="*/ 155709 h 551433"/>
              <a:gd name="connsiteX3" fmla="*/ 1486909 w 1487116"/>
              <a:gd name="connsiteY3" fmla="*/ 424202 h 551433"/>
              <a:gd name="connsiteX4" fmla="*/ 1457605 w 1487116"/>
              <a:gd name="connsiteY4" fmla="*/ 509757 h 551433"/>
              <a:gd name="connsiteX5" fmla="*/ 1350564 w 1487116"/>
              <a:gd name="connsiteY5" fmla="*/ 423267 h 551433"/>
              <a:gd name="connsiteX6" fmla="*/ 118604 w 1487116"/>
              <a:gd name="connsiteY6" fmla="*/ 426971 h 551433"/>
              <a:gd name="connsiteX7" fmla="*/ 26527 w 1487116"/>
              <a:gd name="connsiteY7" fmla="*/ 551433 h 551433"/>
              <a:gd name="connsiteX8" fmla="*/ 2010 w 1487116"/>
              <a:gd name="connsiteY8" fmla="*/ 432622 h 551433"/>
              <a:gd name="connsiteX9" fmla="*/ 0 w 1487116"/>
              <a:gd name="connsiteY9" fmla="*/ 189177 h 551433"/>
              <a:gd name="connsiteX10" fmla="*/ 174955 w 1487116"/>
              <a:gd name="connsiteY10" fmla="*/ 11636 h 551433"/>
              <a:gd name="connsiteX0" fmla="*/ 174955 w 1487116"/>
              <a:gd name="connsiteY0" fmla="*/ 0 h 539797"/>
              <a:gd name="connsiteX1" fmla="*/ 1312161 w 1487116"/>
              <a:gd name="connsiteY1" fmla="*/ 1 h 539797"/>
              <a:gd name="connsiteX2" fmla="*/ 1487116 w 1487116"/>
              <a:gd name="connsiteY2" fmla="*/ 144073 h 539797"/>
              <a:gd name="connsiteX3" fmla="*/ 1486909 w 1487116"/>
              <a:gd name="connsiteY3" fmla="*/ 412566 h 539797"/>
              <a:gd name="connsiteX4" fmla="*/ 1457605 w 1487116"/>
              <a:gd name="connsiteY4" fmla="*/ 498121 h 539797"/>
              <a:gd name="connsiteX5" fmla="*/ 1350564 w 1487116"/>
              <a:gd name="connsiteY5" fmla="*/ 411631 h 539797"/>
              <a:gd name="connsiteX6" fmla="*/ 118604 w 1487116"/>
              <a:gd name="connsiteY6" fmla="*/ 415335 h 539797"/>
              <a:gd name="connsiteX7" fmla="*/ 26527 w 1487116"/>
              <a:gd name="connsiteY7" fmla="*/ 539797 h 539797"/>
              <a:gd name="connsiteX8" fmla="*/ 2010 w 1487116"/>
              <a:gd name="connsiteY8" fmla="*/ 420986 h 539797"/>
              <a:gd name="connsiteX9" fmla="*/ 0 w 1487116"/>
              <a:gd name="connsiteY9" fmla="*/ 177541 h 539797"/>
              <a:gd name="connsiteX10" fmla="*/ 174955 w 1487116"/>
              <a:gd name="connsiteY10" fmla="*/ 0 h 539797"/>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81204 h 543460"/>
              <a:gd name="connsiteX10" fmla="*/ 174955 w 1487116"/>
              <a:gd name="connsiteY10" fmla="*/ 3663 h 543460"/>
              <a:gd name="connsiteX0" fmla="*/ 174955 w 1487116"/>
              <a:gd name="connsiteY0" fmla="*/ 20023 h 559820"/>
              <a:gd name="connsiteX1" fmla="*/ 1312161 w 1487116"/>
              <a:gd name="connsiteY1" fmla="*/ 20024 h 559820"/>
              <a:gd name="connsiteX2" fmla="*/ 1487116 w 1487116"/>
              <a:gd name="connsiteY2" fmla="*/ 164096 h 559820"/>
              <a:gd name="connsiteX3" fmla="*/ 1486909 w 1487116"/>
              <a:gd name="connsiteY3" fmla="*/ 432589 h 559820"/>
              <a:gd name="connsiteX4" fmla="*/ 1457605 w 1487116"/>
              <a:gd name="connsiteY4" fmla="*/ 518144 h 559820"/>
              <a:gd name="connsiteX5" fmla="*/ 1350564 w 1487116"/>
              <a:gd name="connsiteY5" fmla="*/ 431654 h 559820"/>
              <a:gd name="connsiteX6" fmla="*/ 118604 w 1487116"/>
              <a:gd name="connsiteY6" fmla="*/ 435358 h 559820"/>
              <a:gd name="connsiteX7" fmla="*/ 26527 w 1487116"/>
              <a:gd name="connsiteY7" fmla="*/ 559820 h 559820"/>
              <a:gd name="connsiteX8" fmla="*/ 2010 w 1487116"/>
              <a:gd name="connsiteY8" fmla="*/ 441009 h 559820"/>
              <a:gd name="connsiteX9" fmla="*/ 0 w 1487116"/>
              <a:gd name="connsiteY9" fmla="*/ 153501 h 559820"/>
              <a:gd name="connsiteX10" fmla="*/ 174955 w 1487116"/>
              <a:gd name="connsiteY10" fmla="*/ 20023 h 559820"/>
              <a:gd name="connsiteX0" fmla="*/ 189655 w 1501816"/>
              <a:gd name="connsiteY0" fmla="*/ 3663 h 543460"/>
              <a:gd name="connsiteX1" fmla="*/ 1326861 w 1501816"/>
              <a:gd name="connsiteY1" fmla="*/ 3664 h 543460"/>
              <a:gd name="connsiteX2" fmla="*/ 1501816 w 1501816"/>
              <a:gd name="connsiteY2" fmla="*/ 147736 h 543460"/>
              <a:gd name="connsiteX3" fmla="*/ 1501609 w 1501816"/>
              <a:gd name="connsiteY3" fmla="*/ 416229 h 543460"/>
              <a:gd name="connsiteX4" fmla="*/ 1472305 w 1501816"/>
              <a:gd name="connsiteY4" fmla="*/ 501784 h 543460"/>
              <a:gd name="connsiteX5" fmla="*/ 1365264 w 1501816"/>
              <a:gd name="connsiteY5" fmla="*/ 415294 h 543460"/>
              <a:gd name="connsiteX6" fmla="*/ 133304 w 1501816"/>
              <a:gd name="connsiteY6" fmla="*/ 418998 h 543460"/>
              <a:gd name="connsiteX7" fmla="*/ 41227 w 1501816"/>
              <a:gd name="connsiteY7" fmla="*/ 543460 h 543460"/>
              <a:gd name="connsiteX8" fmla="*/ 16710 w 1501816"/>
              <a:gd name="connsiteY8" fmla="*/ 424649 h 543460"/>
              <a:gd name="connsiteX9" fmla="*/ 14700 w 1501816"/>
              <a:gd name="connsiteY9" fmla="*/ 137141 h 543460"/>
              <a:gd name="connsiteX10" fmla="*/ 189655 w 1501816"/>
              <a:gd name="connsiteY10" fmla="*/ 3663 h 543460"/>
              <a:gd name="connsiteX0" fmla="*/ 189655 w 1501816"/>
              <a:gd name="connsiteY0" fmla="*/ 3663 h 543460"/>
              <a:gd name="connsiteX1" fmla="*/ 1326861 w 1501816"/>
              <a:gd name="connsiteY1" fmla="*/ 3664 h 543460"/>
              <a:gd name="connsiteX2" fmla="*/ 1501816 w 1501816"/>
              <a:gd name="connsiteY2" fmla="*/ 147736 h 543460"/>
              <a:gd name="connsiteX3" fmla="*/ 1501609 w 1501816"/>
              <a:gd name="connsiteY3" fmla="*/ 416229 h 543460"/>
              <a:gd name="connsiteX4" fmla="*/ 1472305 w 1501816"/>
              <a:gd name="connsiteY4" fmla="*/ 501784 h 543460"/>
              <a:gd name="connsiteX5" fmla="*/ 1365264 w 1501816"/>
              <a:gd name="connsiteY5" fmla="*/ 415294 h 543460"/>
              <a:gd name="connsiteX6" fmla="*/ 133304 w 1501816"/>
              <a:gd name="connsiteY6" fmla="*/ 418998 h 543460"/>
              <a:gd name="connsiteX7" fmla="*/ 41227 w 1501816"/>
              <a:gd name="connsiteY7" fmla="*/ 543460 h 543460"/>
              <a:gd name="connsiteX8" fmla="*/ 16710 w 1501816"/>
              <a:gd name="connsiteY8" fmla="*/ 424649 h 543460"/>
              <a:gd name="connsiteX9" fmla="*/ 14700 w 1501816"/>
              <a:gd name="connsiteY9" fmla="*/ 137141 h 543460"/>
              <a:gd name="connsiteX10" fmla="*/ 189655 w 1501816"/>
              <a:gd name="connsiteY10" fmla="*/ 3663 h 543460"/>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37141 h 543460"/>
              <a:gd name="connsiteX10" fmla="*/ 174955 w 1487116"/>
              <a:gd name="connsiteY10" fmla="*/ 3663 h 543460"/>
              <a:gd name="connsiteX0" fmla="*/ 174955 w 1487116"/>
              <a:gd name="connsiteY0" fmla="*/ 9678 h 549475"/>
              <a:gd name="connsiteX1" fmla="*/ 1312161 w 1487116"/>
              <a:gd name="connsiteY1" fmla="*/ 9679 h 549475"/>
              <a:gd name="connsiteX2" fmla="*/ 1487116 w 1487116"/>
              <a:gd name="connsiteY2" fmla="*/ 153751 h 549475"/>
              <a:gd name="connsiteX3" fmla="*/ 1486909 w 1487116"/>
              <a:gd name="connsiteY3" fmla="*/ 422244 h 549475"/>
              <a:gd name="connsiteX4" fmla="*/ 1457605 w 1487116"/>
              <a:gd name="connsiteY4" fmla="*/ 507799 h 549475"/>
              <a:gd name="connsiteX5" fmla="*/ 1350564 w 1487116"/>
              <a:gd name="connsiteY5" fmla="*/ 421309 h 549475"/>
              <a:gd name="connsiteX6" fmla="*/ 118604 w 1487116"/>
              <a:gd name="connsiteY6" fmla="*/ 425013 h 549475"/>
              <a:gd name="connsiteX7" fmla="*/ 26527 w 1487116"/>
              <a:gd name="connsiteY7" fmla="*/ 549475 h 549475"/>
              <a:gd name="connsiteX8" fmla="*/ 2010 w 1487116"/>
              <a:gd name="connsiteY8" fmla="*/ 430664 h 549475"/>
              <a:gd name="connsiteX9" fmla="*/ 0 w 1487116"/>
              <a:gd name="connsiteY9" fmla="*/ 143156 h 549475"/>
              <a:gd name="connsiteX10" fmla="*/ 174955 w 1487116"/>
              <a:gd name="connsiteY10" fmla="*/ 9678 h 549475"/>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37141 h 543460"/>
              <a:gd name="connsiteX10" fmla="*/ 174955 w 1487116"/>
              <a:gd name="connsiteY10" fmla="*/ 3663 h 543460"/>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37141 h 543460"/>
              <a:gd name="connsiteX10" fmla="*/ 174955 w 1487116"/>
              <a:gd name="connsiteY10" fmla="*/ 3663 h 543460"/>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37141 h 543460"/>
              <a:gd name="connsiteX10" fmla="*/ 174955 w 1487116"/>
              <a:gd name="connsiteY10" fmla="*/ 3663 h 543460"/>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37141 h 543460"/>
              <a:gd name="connsiteX10" fmla="*/ 174955 w 1487116"/>
              <a:gd name="connsiteY10" fmla="*/ 3663 h 543460"/>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37141 h 543460"/>
              <a:gd name="connsiteX10" fmla="*/ 174955 w 148711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16594 w 1485106"/>
              <a:gd name="connsiteY6" fmla="*/ 418998 h 543460"/>
              <a:gd name="connsiteX7" fmla="*/ 24517 w 1485106"/>
              <a:gd name="connsiteY7" fmla="*/ 543460 h 543460"/>
              <a:gd name="connsiteX8" fmla="*/ 0 w 1485106"/>
              <a:gd name="connsiteY8" fmla="*/ 424649 h 543460"/>
              <a:gd name="connsiteX9" fmla="*/ 11283 w 1485106"/>
              <a:gd name="connsiteY9" fmla="*/ 122884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16594 w 1485106"/>
              <a:gd name="connsiteY6" fmla="*/ 418998 h 543460"/>
              <a:gd name="connsiteX7" fmla="*/ 24517 w 1485106"/>
              <a:gd name="connsiteY7" fmla="*/ 543460 h 543460"/>
              <a:gd name="connsiteX8" fmla="*/ 0 w 1485106"/>
              <a:gd name="connsiteY8" fmla="*/ 424649 h 543460"/>
              <a:gd name="connsiteX9" fmla="*/ 451 w 1485106"/>
              <a:gd name="connsiteY9" fmla="*/ 116774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16594 w 1485106"/>
              <a:gd name="connsiteY6" fmla="*/ 418998 h 543460"/>
              <a:gd name="connsiteX7" fmla="*/ 24517 w 1485106"/>
              <a:gd name="connsiteY7" fmla="*/ 543460 h 543460"/>
              <a:gd name="connsiteX8" fmla="*/ 0 w 1485106"/>
              <a:gd name="connsiteY8" fmla="*/ 424649 h 543460"/>
              <a:gd name="connsiteX9" fmla="*/ 451 w 1485106"/>
              <a:gd name="connsiteY9" fmla="*/ 116774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21517 w 1485106"/>
              <a:gd name="connsiteY6" fmla="*/ 409833 h 543460"/>
              <a:gd name="connsiteX7" fmla="*/ 24517 w 1485106"/>
              <a:gd name="connsiteY7" fmla="*/ 543460 h 543460"/>
              <a:gd name="connsiteX8" fmla="*/ 0 w 1485106"/>
              <a:gd name="connsiteY8" fmla="*/ 424649 h 543460"/>
              <a:gd name="connsiteX9" fmla="*/ 451 w 1485106"/>
              <a:gd name="connsiteY9" fmla="*/ 116774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34318 w 1485106"/>
              <a:gd name="connsiteY6" fmla="*/ 410852 h 543460"/>
              <a:gd name="connsiteX7" fmla="*/ 24517 w 1485106"/>
              <a:gd name="connsiteY7" fmla="*/ 543460 h 543460"/>
              <a:gd name="connsiteX8" fmla="*/ 0 w 1485106"/>
              <a:gd name="connsiteY8" fmla="*/ 424649 h 543460"/>
              <a:gd name="connsiteX9" fmla="*/ 451 w 1485106"/>
              <a:gd name="connsiteY9" fmla="*/ 116774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451 w 1485106"/>
              <a:gd name="connsiteY9" fmla="*/ 116774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9806 w 1485106"/>
              <a:gd name="connsiteY9" fmla="*/ 128994 h 543460"/>
              <a:gd name="connsiteX10" fmla="*/ 172945 w 1485106"/>
              <a:gd name="connsiteY10" fmla="*/ 3663 h 543460"/>
              <a:gd name="connsiteX0" fmla="*/ 174121 w 1486282"/>
              <a:gd name="connsiteY0" fmla="*/ 3663 h 543460"/>
              <a:gd name="connsiteX1" fmla="*/ 1311327 w 1486282"/>
              <a:gd name="connsiteY1" fmla="*/ 3664 h 543460"/>
              <a:gd name="connsiteX2" fmla="*/ 1486282 w 1486282"/>
              <a:gd name="connsiteY2" fmla="*/ 147736 h 543460"/>
              <a:gd name="connsiteX3" fmla="*/ 1486075 w 1486282"/>
              <a:gd name="connsiteY3" fmla="*/ 416229 h 543460"/>
              <a:gd name="connsiteX4" fmla="*/ 1456771 w 1486282"/>
              <a:gd name="connsiteY4" fmla="*/ 501784 h 543460"/>
              <a:gd name="connsiteX5" fmla="*/ 1349730 w 1486282"/>
              <a:gd name="connsiteY5" fmla="*/ 415294 h 543460"/>
              <a:gd name="connsiteX6" fmla="*/ 179806 w 1486282"/>
              <a:gd name="connsiteY6" fmla="*/ 403724 h 543460"/>
              <a:gd name="connsiteX7" fmla="*/ 25693 w 1486282"/>
              <a:gd name="connsiteY7" fmla="*/ 543460 h 543460"/>
              <a:gd name="connsiteX8" fmla="*/ 1176 w 1486282"/>
              <a:gd name="connsiteY8" fmla="*/ 424649 h 543460"/>
              <a:gd name="connsiteX9" fmla="*/ 150 w 1486282"/>
              <a:gd name="connsiteY9" fmla="*/ 131031 h 543460"/>
              <a:gd name="connsiteX10" fmla="*/ 174121 w 1486282"/>
              <a:gd name="connsiteY10" fmla="*/ 3663 h 543460"/>
              <a:gd name="connsiteX0" fmla="*/ 176583 w 1488744"/>
              <a:gd name="connsiteY0" fmla="*/ 3663 h 543460"/>
              <a:gd name="connsiteX1" fmla="*/ 1313789 w 1488744"/>
              <a:gd name="connsiteY1" fmla="*/ 3664 h 543460"/>
              <a:gd name="connsiteX2" fmla="*/ 1488744 w 1488744"/>
              <a:gd name="connsiteY2" fmla="*/ 147736 h 543460"/>
              <a:gd name="connsiteX3" fmla="*/ 1488537 w 1488744"/>
              <a:gd name="connsiteY3" fmla="*/ 416229 h 543460"/>
              <a:gd name="connsiteX4" fmla="*/ 1459233 w 1488744"/>
              <a:gd name="connsiteY4" fmla="*/ 501784 h 543460"/>
              <a:gd name="connsiteX5" fmla="*/ 1352192 w 1488744"/>
              <a:gd name="connsiteY5" fmla="*/ 415294 h 543460"/>
              <a:gd name="connsiteX6" fmla="*/ 182268 w 1488744"/>
              <a:gd name="connsiteY6" fmla="*/ 403724 h 543460"/>
              <a:gd name="connsiteX7" fmla="*/ 28155 w 1488744"/>
              <a:gd name="connsiteY7" fmla="*/ 543460 h 543460"/>
              <a:gd name="connsiteX8" fmla="*/ 3638 w 1488744"/>
              <a:gd name="connsiteY8" fmla="*/ 424649 h 543460"/>
              <a:gd name="connsiteX9" fmla="*/ 2612 w 1488744"/>
              <a:gd name="connsiteY9" fmla="*/ 131031 h 543460"/>
              <a:gd name="connsiteX10" fmla="*/ 176583 w 1488744"/>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10298 w 1485106"/>
              <a:gd name="connsiteY9" fmla="*/ 126958 h 543460"/>
              <a:gd name="connsiteX10" fmla="*/ 172945 w 1485106"/>
              <a:gd name="connsiteY10" fmla="*/ 3663 h 543460"/>
              <a:gd name="connsiteX0" fmla="*/ 178060 w 1490221"/>
              <a:gd name="connsiteY0" fmla="*/ 3663 h 543460"/>
              <a:gd name="connsiteX1" fmla="*/ 1315266 w 1490221"/>
              <a:gd name="connsiteY1" fmla="*/ 3664 h 543460"/>
              <a:gd name="connsiteX2" fmla="*/ 1490221 w 1490221"/>
              <a:gd name="connsiteY2" fmla="*/ 147736 h 543460"/>
              <a:gd name="connsiteX3" fmla="*/ 1490014 w 1490221"/>
              <a:gd name="connsiteY3" fmla="*/ 416229 h 543460"/>
              <a:gd name="connsiteX4" fmla="*/ 1460710 w 1490221"/>
              <a:gd name="connsiteY4" fmla="*/ 501784 h 543460"/>
              <a:gd name="connsiteX5" fmla="*/ 1353669 w 1490221"/>
              <a:gd name="connsiteY5" fmla="*/ 415294 h 543460"/>
              <a:gd name="connsiteX6" fmla="*/ 183745 w 1490221"/>
              <a:gd name="connsiteY6" fmla="*/ 403724 h 543460"/>
              <a:gd name="connsiteX7" fmla="*/ 29632 w 1490221"/>
              <a:gd name="connsiteY7" fmla="*/ 543460 h 543460"/>
              <a:gd name="connsiteX8" fmla="*/ 5115 w 1490221"/>
              <a:gd name="connsiteY8" fmla="*/ 424649 h 543460"/>
              <a:gd name="connsiteX9" fmla="*/ 2612 w 1490221"/>
              <a:gd name="connsiteY9" fmla="*/ 122885 h 543460"/>
              <a:gd name="connsiteX10" fmla="*/ 178060 w 1490221"/>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6852 w 1485106"/>
              <a:gd name="connsiteY9" fmla="*/ 110665 h 543460"/>
              <a:gd name="connsiteX10" fmla="*/ 172945 w 1485106"/>
              <a:gd name="connsiteY10" fmla="*/ 3663 h 543460"/>
              <a:gd name="connsiteX0" fmla="*/ 175598 w 1487759"/>
              <a:gd name="connsiteY0" fmla="*/ 3663 h 543460"/>
              <a:gd name="connsiteX1" fmla="*/ 1312804 w 1487759"/>
              <a:gd name="connsiteY1" fmla="*/ 3664 h 543460"/>
              <a:gd name="connsiteX2" fmla="*/ 1487759 w 1487759"/>
              <a:gd name="connsiteY2" fmla="*/ 147736 h 543460"/>
              <a:gd name="connsiteX3" fmla="*/ 1487552 w 1487759"/>
              <a:gd name="connsiteY3" fmla="*/ 416229 h 543460"/>
              <a:gd name="connsiteX4" fmla="*/ 1458248 w 1487759"/>
              <a:gd name="connsiteY4" fmla="*/ 501784 h 543460"/>
              <a:gd name="connsiteX5" fmla="*/ 1351207 w 1487759"/>
              <a:gd name="connsiteY5" fmla="*/ 415294 h 543460"/>
              <a:gd name="connsiteX6" fmla="*/ 181283 w 1487759"/>
              <a:gd name="connsiteY6" fmla="*/ 403724 h 543460"/>
              <a:gd name="connsiteX7" fmla="*/ 27170 w 1487759"/>
              <a:gd name="connsiteY7" fmla="*/ 543460 h 543460"/>
              <a:gd name="connsiteX8" fmla="*/ 2653 w 1487759"/>
              <a:gd name="connsiteY8" fmla="*/ 424649 h 543460"/>
              <a:gd name="connsiteX9" fmla="*/ 2612 w 1487759"/>
              <a:gd name="connsiteY9" fmla="*/ 119321 h 543460"/>
              <a:gd name="connsiteX10" fmla="*/ 175598 w 1487759"/>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9314 w 1485106"/>
              <a:gd name="connsiteY9" fmla="*/ 121867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6852 w 1485106"/>
              <a:gd name="connsiteY9" fmla="*/ 99464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6852 w 1485106"/>
              <a:gd name="connsiteY9" fmla="*/ 99464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12268 w 1485106"/>
              <a:gd name="connsiteY9" fmla="*/ 124413 h 543460"/>
              <a:gd name="connsiteX10" fmla="*/ 172945 w 1485106"/>
              <a:gd name="connsiteY10" fmla="*/ 3663 h 543460"/>
              <a:gd name="connsiteX0" fmla="*/ 174121 w 1486282"/>
              <a:gd name="connsiteY0" fmla="*/ 3663 h 543460"/>
              <a:gd name="connsiteX1" fmla="*/ 1311327 w 1486282"/>
              <a:gd name="connsiteY1" fmla="*/ 3664 h 543460"/>
              <a:gd name="connsiteX2" fmla="*/ 1486282 w 1486282"/>
              <a:gd name="connsiteY2" fmla="*/ 147736 h 543460"/>
              <a:gd name="connsiteX3" fmla="*/ 1486075 w 1486282"/>
              <a:gd name="connsiteY3" fmla="*/ 416229 h 543460"/>
              <a:gd name="connsiteX4" fmla="*/ 1456771 w 1486282"/>
              <a:gd name="connsiteY4" fmla="*/ 501784 h 543460"/>
              <a:gd name="connsiteX5" fmla="*/ 1349730 w 1486282"/>
              <a:gd name="connsiteY5" fmla="*/ 415294 h 543460"/>
              <a:gd name="connsiteX6" fmla="*/ 179806 w 1486282"/>
              <a:gd name="connsiteY6" fmla="*/ 403724 h 543460"/>
              <a:gd name="connsiteX7" fmla="*/ 25693 w 1486282"/>
              <a:gd name="connsiteY7" fmla="*/ 543460 h 543460"/>
              <a:gd name="connsiteX8" fmla="*/ 1176 w 1486282"/>
              <a:gd name="connsiteY8" fmla="*/ 424649 h 543460"/>
              <a:gd name="connsiteX9" fmla="*/ 2612 w 1486282"/>
              <a:gd name="connsiteY9" fmla="*/ 112193 h 543460"/>
              <a:gd name="connsiteX10" fmla="*/ 174121 w 1486282"/>
              <a:gd name="connsiteY10" fmla="*/ 3663 h 543460"/>
              <a:gd name="connsiteX0" fmla="*/ 174121 w 1486282"/>
              <a:gd name="connsiteY0" fmla="*/ 3663 h 543460"/>
              <a:gd name="connsiteX1" fmla="*/ 1311327 w 1486282"/>
              <a:gd name="connsiteY1" fmla="*/ 3664 h 543460"/>
              <a:gd name="connsiteX2" fmla="*/ 1486282 w 1486282"/>
              <a:gd name="connsiteY2" fmla="*/ 147736 h 543460"/>
              <a:gd name="connsiteX3" fmla="*/ 1486075 w 1486282"/>
              <a:gd name="connsiteY3" fmla="*/ 416229 h 543460"/>
              <a:gd name="connsiteX4" fmla="*/ 1456771 w 1486282"/>
              <a:gd name="connsiteY4" fmla="*/ 501784 h 543460"/>
              <a:gd name="connsiteX5" fmla="*/ 1349730 w 1486282"/>
              <a:gd name="connsiteY5" fmla="*/ 415294 h 543460"/>
              <a:gd name="connsiteX6" fmla="*/ 179806 w 1486282"/>
              <a:gd name="connsiteY6" fmla="*/ 403724 h 543460"/>
              <a:gd name="connsiteX7" fmla="*/ 25693 w 1486282"/>
              <a:gd name="connsiteY7" fmla="*/ 543460 h 543460"/>
              <a:gd name="connsiteX8" fmla="*/ 1176 w 1486282"/>
              <a:gd name="connsiteY8" fmla="*/ 424649 h 543460"/>
              <a:gd name="connsiteX9" fmla="*/ 2612 w 1486282"/>
              <a:gd name="connsiteY9" fmla="*/ 112193 h 543460"/>
              <a:gd name="connsiteX10" fmla="*/ 174121 w 1486282"/>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2913 w 1485106"/>
              <a:gd name="connsiteY9" fmla="*/ 137142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2913 w 1485106"/>
              <a:gd name="connsiteY9" fmla="*/ 137142 h 543460"/>
              <a:gd name="connsiteX10" fmla="*/ 172945 w 1485106"/>
              <a:gd name="connsiteY10" fmla="*/ 3663 h 543460"/>
              <a:gd name="connsiteX0" fmla="*/ 172945 w 1485106"/>
              <a:gd name="connsiteY0" fmla="*/ 3663 h 543460"/>
              <a:gd name="connsiteX1" fmla="*/ 1310151 w 1485106"/>
              <a:gd name="connsiteY1" fmla="*/ 3664 h 543460"/>
              <a:gd name="connsiteX2" fmla="*/ 1485106 w 1485106"/>
              <a:gd name="connsiteY2" fmla="*/ 147736 h 543460"/>
              <a:gd name="connsiteX3" fmla="*/ 1484899 w 1485106"/>
              <a:gd name="connsiteY3" fmla="*/ 416229 h 543460"/>
              <a:gd name="connsiteX4" fmla="*/ 1455595 w 1485106"/>
              <a:gd name="connsiteY4" fmla="*/ 501784 h 543460"/>
              <a:gd name="connsiteX5" fmla="*/ 1348554 w 1485106"/>
              <a:gd name="connsiteY5" fmla="*/ 415294 h 543460"/>
              <a:gd name="connsiteX6" fmla="*/ 178630 w 1485106"/>
              <a:gd name="connsiteY6" fmla="*/ 403724 h 543460"/>
              <a:gd name="connsiteX7" fmla="*/ 24517 w 1485106"/>
              <a:gd name="connsiteY7" fmla="*/ 543460 h 543460"/>
              <a:gd name="connsiteX8" fmla="*/ 0 w 1485106"/>
              <a:gd name="connsiteY8" fmla="*/ 424649 h 543460"/>
              <a:gd name="connsiteX9" fmla="*/ 2913 w 1485106"/>
              <a:gd name="connsiteY9" fmla="*/ 137142 h 543460"/>
              <a:gd name="connsiteX10" fmla="*/ 172945 w 1485106"/>
              <a:gd name="connsiteY10" fmla="*/ 3663 h 543460"/>
              <a:gd name="connsiteX0" fmla="*/ 172945 w 1486127"/>
              <a:gd name="connsiteY0" fmla="*/ 0 h 539797"/>
              <a:gd name="connsiteX1" fmla="*/ 1310151 w 1486127"/>
              <a:gd name="connsiteY1" fmla="*/ 1 h 539797"/>
              <a:gd name="connsiteX2" fmla="*/ 1485106 w 1486127"/>
              <a:gd name="connsiteY2" fmla="*/ 144073 h 539797"/>
              <a:gd name="connsiteX3" fmla="*/ 1484899 w 1486127"/>
              <a:gd name="connsiteY3" fmla="*/ 412566 h 539797"/>
              <a:gd name="connsiteX4" fmla="*/ 1455595 w 1486127"/>
              <a:gd name="connsiteY4" fmla="*/ 498121 h 539797"/>
              <a:gd name="connsiteX5" fmla="*/ 1348554 w 1486127"/>
              <a:gd name="connsiteY5" fmla="*/ 411631 h 539797"/>
              <a:gd name="connsiteX6" fmla="*/ 178630 w 1486127"/>
              <a:gd name="connsiteY6" fmla="*/ 400061 h 539797"/>
              <a:gd name="connsiteX7" fmla="*/ 24517 w 1486127"/>
              <a:gd name="connsiteY7" fmla="*/ 539797 h 539797"/>
              <a:gd name="connsiteX8" fmla="*/ 0 w 1486127"/>
              <a:gd name="connsiteY8" fmla="*/ 420986 h 539797"/>
              <a:gd name="connsiteX9" fmla="*/ 2913 w 1486127"/>
              <a:gd name="connsiteY9" fmla="*/ 133479 h 539797"/>
              <a:gd name="connsiteX10" fmla="*/ 172945 w 1486127"/>
              <a:gd name="connsiteY10" fmla="*/ 0 h 539797"/>
              <a:gd name="connsiteX0" fmla="*/ 172945 w 1485106"/>
              <a:gd name="connsiteY0" fmla="*/ 0 h 539797"/>
              <a:gd name="connsiteX1" fmla="*/ 1284549 w 1485106"/>
              <a:gd name="connsiteY1" fmla="*/ 510 h 539797"/>
              <a:gd name="connsiteX2" fmla="*/ 1485106 w 1485106"/>
              <a:gd name="connsiteY2" fmla="*/ 144073 h 539797"/>
              <a:gd name="connsiteX3" fmla="*/ 1484899 w 1485106"/>
              <a:gd name="connsiteY3" fmla="*/ 412566 h 539797"/>
              <a:gd name="connsiteX4" fmla="*/ 1455595 w 1485106"/>
              <a:gd name="connsiteY4" fmla="*/ 498121 h 539797"/>
              <a:gd name="connsiteX5" fmla="*/ 1348554 w 1485106"/>
              <a:gd name="connsiteY5" fmla="*/ 411631 h 539797"/>
              <a:gd name="connsiteX6" fmla="*/ 178630 w 1485106"/>
              <a:gd name="connsiteY6" fmla="*/ 400061 h 539797"/>
              <a:gd name="connsiteX7" fmla="*/ 24517 w 1485106"/>
              <a:gd name="connsiteY7" fmla="*/ 539797 h 539797"/>
              <a:gd name="connsiteX8" fmla="*/ 0 w 1485106"/>
              <a:gd name="connsiteY8" fmla="*/ 420986 h 539797"/>
              <a:gd name="connsiteX9" fmla="*/ 2913 w 1485106"/>
              <a:gd name="connsiteY9" fmla="*/ 133479 h 539797"/>
              <a:gd name="connsiteX10" fmla="*/ 172945 w 1485106"/>
              <a:gd name="connsiteY10" fmla="*/ 0 h 539797"/>
              <a:gd name="connsiteX0" fmla="*/ 172945 w 1485106"/>
              <a:gd name="connsiteY0" fmla="*/ 0 h 539797"/>
              <a:gd name="connsiteX1" fmla="*/ 1284549 w 1485106"/>
              <a:gd name="connsiteY1" fmla="*/ 510 h 539797"/>
              <a:gd name="connsiteX2" fmla="*/ 1485106 w 1485106"/>
              <a:gd name="connsiteY2" fmla="*/ 144073 h 539797"/>
              <a:gd name="connsiteX3" fmla="*/ 1484899 w 1485106"/>
              <a:gd name="connsiteY3" fmla="*/ 412566 h 539797"/>
              <a:gd name="connsiteX4" fmla="*/ 1455595 w 1485106"/>
              <a:gd name="connsiteY4" fmla="*/ 498121 h 539797"/>
              <a:gd name="connsiteX5" fmla="*/ 1348554 w 1485106"/>
              <a:gd name="connsiteY5" fmla="*/ 411631 h 539797"/>
              <a:gd name="connsiteX6" fmla="*/ 178630 w 1485106"/>
              <a:gd name="connsiteY6" fmla="*/ 400061 h 539797"/>
              <a:gd name="connsiteX7" fmla="*/ 24517 w 1485106"/>
              <a:gd name="connsiteY7" fmla="*/ 539797 h 539797"/>
              <a:gd name="connsiteX8" fmla="*/ 0 w 1485106"/>
              <a:gd name="connsiteY8" fmla="*/ 420986 h 539797"/>
              <a:gd name="connsiteX9" fmla="*/ 2913 w 1485106"/>
              <a:gd name="connsiteY9" fmla="*/ 133479 h 539797"/>
              <a:gd name="connsiteX10" fmla="*/ 172945 w 1485106"/>
              <a:gd name="connsiteY10" fmla="*/ 0 h 539797"/>
              <a:gd name="connsiteX0" fmla="*/ 177708 w 1489869"/>
              <a:gd name="connsiteY0" fmla="*/ 0 h 539797"/>
              <a:gd name="connsiteX1" fmla="*/ 1289312 w 1489869"/>
              <a:gd name="connsiteY1" fmla="*/ 510 h 539797"/>
              <a:gd name="connsiteX2" fmla="*/ 1489869 w 1489869"/>
              <a:gd name="connsiteY2" fmla="*/ 144073 h 539797"/>
              <a:gd name="connsiteX3" fmla="*/ 1489662 w 1489869"/>
              <a:gd name="connsiteY3" fmla="*/ 412566 h 539797"/>
              <a:gd name="connsiteX4" fmla="*/ 1460358 w 1489869"/>
              <a:gd name="connsiteY4" fmla="*/ 498121 h 539797"/>
              <a:gd name="connsiteX5" fmla="*/ 1353317 w 1489869"/>
              <a:gd name="connsiteY5" fmla="*/ 411631 h 539797"/>
              <a:gd name="connsiteX6" fmla="*/ 183393 w 1489869"/>
              <a:gd name="connsiteY6" fmla="*/ 400061 h 539797"/>
              <a:gd name="connsiteX7" fmla="*/ 29280 w 1489869"/>
              <a:gd name="connsiteY7" fmla="*/ 539797 h 539797"/>
              <a:gd name="connsiteX8" fmla="*/ 4763 w 1489869"/>
              <a:gd name="connsiteY8" fmla="*/ 420986 h 539797"/>
              <a:gd name="connsiteX9" fmla="*/ 7676 w 1489869"/>
              <a:gd name="connsiteY9" fmla="*/ 133479 h 539797"/>
              <a:gd name="connsiteX10" fmla="*/ 177708 w 1489869"/>
              <a:gd name="connsiteY10" fmla="*/ 0 h 539797"/>
              <a:gd name="connsiteX0" fmla="*/ 172945 w 1485106"/>
              <a:gd name="connsiteY0" fmla="*/ 0 h 539797"/>
              <a:gd name="connsiteX1" fmla="*/ 1284549 w 1485106"/>
              <a:gd name="connsiteY1" fmla="*/ 510 h 539797"/>
              <a:gd name="connsiteX2" fmla="*/ 1485106 w 1485106"/>
              <a:gd name="connsiteY2" fmla="*/ 144073 h 539797"/>
              <a:gd name="connsiteX3" fmla="*/ 1484899 w 1485106"/>
              <a:gd name="connsiteY3" fmla="*/ 412566 h 539797"/>
              <a:gd name="connsiteX4" fmla="*/ 1455595 w 1485106"/>
              <a:gd name="connsiteY4" fmla="*/ 498121 h 539797"/>
              <a:gd name="connsiteX5" fmla="*/ 1348554 w 1485106"/>
              <a:gd name="connsiteY5" fmla="*/ 411631 h 539797"/>
              <a:gd name="connsiteX6" fmla="*/ 178630 w 1485106"/>
              <a:gd name="connsiteY6" fmla="*/ 400061 h 539797"/>
              <a:gd name="connsiteX7" fmla="*/ 24517 w 1485106"/>
              <a:gd name="connsiteY7" fmla="*/ 539797 h 539797"/>
              <a:gd name="connsiteX8" fmla="*/ 0 w 1485106"/>
              <a:gd name="connsiteY8" fmla="*/ 420986 h 539797"/>
              <a:gd name="connsiteX9" fmla="*/ 2913 w 1485106"/>
              <a:gd name="connsiteY9" fmla="*/ 133479 h 539797"/>
              <a:gd name="connsiteX10" fmla="*/ 172945 w 1485106"/>
              <a:gd name="connsiteY10" fmla="*/ 0 h 539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5106" h="539797">
                <a:moveTo>
                  <a:pt x="172945" y="0"/>
                </a:moveTo>
                <a:lnTo>
                  <a:pt x="1284549" y="510"/>
                </a:lnTo>
                <a:cubicBezTo>
                  <a:pt x="1460525" y="5502"/>
                  <a:pt x="1483322" y="40459"/>
                  <a:pt x="1485106" y="144073"/>
                </a:cubicBezTo>
                <a:lnTo>
                  <a:pt x="1484899" y="412566"/>
                </a:lnTo>
                <a:cubicBezTo>
                  <a:pt x="1484249" y="472041"/>
                  <a:pt x="1478319" y="498277"/>
                  <a:pt x="1455595" y="498121"/>
                </a:cubicBezTo>
                <a:cubicBezTo>
                  <a:pt x="1465288" y="447291"/>
                  <a:pt x="1464805" y="416536"/>
                  <a:pt x="1348554" y="411631"/>
                </a:cubicBezTo>
                <a:lnTo>
                  <a:pt x="178630" y="400061"/>
                </a:lnTo>
                <a:cubicBezTo>
                  <a:pt x="134097" y="406938"/>
                  <a:pt x="20218" y="381755"/>
                  <a:pt x="24517" y="539797"/>
                </a:cubicBezTo>
                <a:cubicBezTo>
                  <a:pt x="7081" y="525615"/>
                  <a:pt x="0" y="485728"/>
                  <a:pt x="0" y="420986"/>
                </a:cubicBezTo>
                <a:lnTo>
                  <a:pt x="2913" y="133479"/>
                </a:lnTo>
                <a:cubicBezTo>
                  <a:pt x="10500" y="37038"/>
                  <a:pt x="46764" y="6263"/>
                  <a:pt x="172945" y="0"/>
                </a:cubicBezTo>
                <a:close/>
              </a:path>
            </a:pathLst>
          </a:custGeom>
          <a:gradFill flip="none" rotWithShape="1">
            <a:gsLst>
              <a:gs pos="0">
                <a:srgbClr val="01AF01">
                  <a:lumMod val="60000"/>
                  <a:lumOff val="40000"/>
                </a:srgbClr>
              </a:gs>
              <a:gs pos="50000">
                <a:srgbClr val="01AF01"/>
              </a:gs>
              <a:gs pos="100000">
                <a:srgbClr val="01AF01">
                  <a:lumMod val="50000"/>
                </a:srgbClr>
              </a:gs>
            </a:gsLst>
            <a:path path="circle">
              <a:fillToRect l="50000" t="50000" r="50000" b="50000"/>
            </a:path>
            <a:tileRect/>
          </a:gradFill>
          <a:ln>
            <a:noFill/>
          </a:ln>
          <a:effectLst>
            <a:outerShdw blurRad="50800" dist="38100" dir="5400000" algn="br" rotWithShape="0">
              <a:srgbClr val="000000">
                <a:alpha val="35000"/>
              </a:srgbClr>
            </a:outerShdw>
          </a:effectLst>
          <a:scene3d>
            <a:camera prst="orthographicFront">
              <a:rot lat="0" lon="0" rev="0"/>
            </a:camera>
            <a:lightRig rig="glow" dir="l">
              <a:rot lat="0" lon="0" rev="4200000"/>
            </a:lightRig>
          </a:scene3d>
          <a:sp3d prstMaterial="metal">
            <a:bevelT w="101600" h="101600"/>
            <a:contourClr>
              <a:sysClr val="windowText" lastClr="000000"/>
            </a:contourClr>
          </a:sp3d>
        </p:spPr>
        <p:txBody>
          <a:bodyPr lIns="0" tIns="0" rIns="0" bIns="274320" anchor="ctr"/>
          <a:lstStyle/>
          <a:p>
            <a:pPr algn="ctr" fontAlgn="auto">
              <a:spcBef>
                <a:spcPts val="0"/>
              </a:spcBef>
              <a:spcAft>
                <a:spcPts val="0"/>
              </a:spcAft>
              <a:defRPr/>
            </a:pPr>
            <a:r>
              <a:rPr lang="en-US" altLang="en-US" sz="3600" b="1" i="1" kern="0" dirty="0">
                <a:solidFill>
                  <a:srgbClr val="FFFFFF"/>
                </a:solidFill>
                <a:effectLst>
                  <a:glow rad="101600">
                    <a:srgbClr val="01AF01">
                      <a:lumMod val="75000"/>
                      <a:alpha val="60000"/>
                    </a:srgbClr>
                  </a:glow>
                </a:effectLst>
                <a:latin typeface="Calibri"/>
              </a:rPr>
              <a:t>SUMATIF</a:t>
            </a:r>
          </a:p>
        </p:txBody>
      </p:sp>
      <p:sp>
        <p:nvSpPr>
          <p:cNvPr id="14" name="Rounded Rectangle 13"/>
          <p:cNvSpPr/>
          <p:nvPr/>
        </p:nvSpPr>
        <p:spPr bwMode="gray">
          <a:xfrm>
            <a:off x="428596" y="1714488"/>
            <a:ext cx="4169805" cy="4714908"/>
          </a:xfrm>
          <a:prstGeom prst="roundRect">
            <a:avLst>
              <a:gd name="adj" fmla="val 10861"/>
            </a:avLst>
          </a:prstGeom>
          <a:gradFill flip="none" rotWithShape="1">
            <a:gsLst>
              <a:gs pos="0">
                <a:srgbClr val="BFBFBF"/>
              </a:gs>
              <a:gs pos="32000">
                <a:srgbClr val="FEFFFF"/>
              </a:gs>
              <a:gs pos="58000">
                <a:srgbClr val="FEFFFF"/>
              </a:gs>
              <a:gs pos="100000">
                <a:srgbClr val="0070C0">
                  <a:lumMod val="40000"/>
                  <a:lumOff val="60000"/>
                </a:srgbClr>
              </a:gs>
            </a:gsLst>
            <a:lin ang="4200000" scaled="0"/>
            <a:tileRect/>
          </a:gradFill>
          <a:ln w="12700" cap="flat" cmpd="sng" algn="ctr">
            <a:solidFill>
              <a:srgbClr val="ADB2B7"/>
            </a:solidFill>
            <a:prstDash val="solid"/>
          </a:ln>
          <a:effectLst>
            <a:reflection blurRad="6350" stA="50000" endA="300" endPos="38500" dist="50800" dir="5400000" sy="-100000" algn="bl" rotWithShape="0"/>
          </a:effectLst>
          <a:scene3d>
            <a:camera prst="orthographicFront">
              <a:rot lat="0" lon="0" rev="0"/>
            </a:camera>
            <a:lightRig rig="balanced" dir="t">
              <a:rot lat="0" lon="0" rev="21594000"/>
            </a:lightRig>
          </a:scene3d>
          <a:sp3d prstMaterial="plastic">
            <a:bevelT w="190500" h="196850"/>
          </a:sp3d>
        </p:spPr>
        <p:txBody>
          <a:bodyPr anchor="ctr"/>
          <a:lstStyle/>
          <a:p>
            <a:pPr algn="ctr" fontAlgn="auto">
              <a:spcBef>
                <a:spcPts val="0"/>
              </a:spcBef>
              <a:spcAft>
                <a:spcPts val="0"/>
              </a:spcAft>
              <a:defRPr/>
            </a:pPr>
            <a:endParaRPr lang="en-US" kern="0">
              <a:solidFill>
                <a:sysClr val="window" lastClr="FFFFFF"/>
              </a:solidFill>
              <a:latin typeface="Calibri"/>
            </a:endParaRPr>
          </a:p>
        </p:txBody>
      </p:sp>
      <p:sp>
        <p:nvSpPr>
          <p:cNvPr id="17" name="Freeform 16"/>
          <p:cNvSpPr/>
          <p:nvPr/>
        </p:nvSpPr>
        <p:spPr bwMode="gray">
          <a:xfrm>
            <a:off x="357158" y="1928802"/>
            <a:ext cx="4286280" cy="1118105"/>
          </a:xfrm>
          <a:custGeom>
            <a:avLst/>
            <a:gdLst>
              <a:gd name="connsiteX0" fmla="*/ 0 w 1205789"/>
              <a:gd name="connsiteY0" fmla="*/ 0 h 404774"/>
              <a:gd name="connsiteX1" fmla="*/ 1003402 w 1205789"/>
              <a:gd name="connsiteY1" fmla="*/ 0 h 404774"/>
              <a:gd name="connsiteX2" fmla="*/ 1205789 w 1205789"/>
              <a:gd name="connsiteY2" fmla="*/ 202387 h 404774"/>
              <a:gd name="connsiteX3" fmla="*/ 1003402 w 1205789"/>
              <a:gd name="connsiteY3" fmla="*/ 404774 h 404774"/>
              <a:gd name="connsiteX4" fmla="*/ 0 w 1205789"/>
              <a:gd name="connsiteY4" fmla="*/ 404774 h 404774"/>
              <a:gd name="connsiteX5" fmla="*/ 0 w 1205789"/>
              <a:gd name="connsiteY5" fmla="*/ 0 h 404774"/>
              <a:gd name="connsiteX0" fmla="*/ 7314 w 1213103"/>
              <a:gd name="connsiteY0" fmla="*/ 0 h 404774"/>
              <a:gd name="connsiteX1" fmla="*/ 1010716 w 1213103"/>
              <a:gd name="connsiteY1" fmla="*/ 0 h 404774"/>
              <a:gd name="connsiteX2" fmla="*/ 1213103 w 1213103"/>
              <a:gd name="connsiteY2" fmla="*/ 202387 h 404774"/>
              <a:gd name="connsiteX3" fmla="*/ 1010716 w 1213103"/>
              <a:gd name="connsiteY3" fmla="*/ 404774 h 404774"/>
              <a:gd name="connsiteX4" fmla="*/ 7314 w 1213103"/>
              <a:gd name="connsiteY4" fmla="*/ 404774 h 404774"/>
              <a:gd name="connsiteX5" fmla="*/ 0 w 1213103"/>
              <a:gd name="connsiteY5" fmla="*/ 131673 h 404774"/>
              <a:gd name="connsiteX6" fmla="*/ 7314 w 1213103"/>
              <a:gd name="connsiteY6" fmla="*/ 0 h 404774"/>
              <a:gd name="connsiteX0" fmla="*/ 89610 w 1295399"/>
              <a:gd name="connsiteY0" fmla="*/ 0 h 404774"/>
              <a:gd name="connsiteX1" fmla="*/ 1093012 w 1295399"/>
              <a:gd name="connsiteY1" fmla="*/ 0 h 404774"/>
              <a:gd name="connsiteX2" fmla="*/ 1295399 w 1295399"/>
              <a:gd name="connsiteY2" fmla="*/ 202387 h 404774"/>
              <a:gd name="connsiteX3" fmla="*/ 1093012 w 1295399"/>
              <a:gd name="connsiteY3" fmla="*/ 404774 h 404774"/>
              <a:gd name="connsiteX4" fmla="*/ 89610 w 1295399"/>
              <a:gd name="connsiteY4" fmla="*/ 404774 h 404774"/>
              <a:gd name="connsiteX5" fmla="*/ 0 w 1295399"/>
              <a:gd name="connsiteY5" fmla="*/ 99974 h 404774"/>
              <a:gd name="connsiteX6" fmla="*/ 89610 w 1295399"/>
              <a:gd name="connsiteY6" fmla="*/ 0 h 404774"/>
              <a:gd name="connsiteX0" fmla="*/ 89610 w 1295399"/>
              <a:gd name="connsiteY0" fmla="*/ 0 h 404774"/>
              <a:gd name="connsiteX1" fmla="*/ 1093012 w 1295399"/>
              <a:gd name="connsiteY1" fmla="*/ 0 h 404774"/>
              <a:gd name="connsiteX2" fmla="*/ 1295399 w 1295399"/>
              <a:gd name="connsiteY2" fmla="*/ 202387 h 404774"/>
              <a:gd name="connsiteX3" fmla="*/ 1093012 w 1295399"/>
              <a:gd name="connsiteY3" fmla="*/ 404774 h 404774"/>
              <a:gd name="connsiteX4" fmla="*/ 89610 w 1295399"/>
              <a:gd name="connsiteY4" fmla="*/ 404774 h 404774"/>
              <a:gd name="connsiteX5" fmla="*/ 60350 w 1295399"/>
              <a:gd name="connsiteY5" fmla="*/ 299923 h 404774"/>
              <a:gd name="connsiteX6" fmla="*/ 0 w 1295399"/>
              <a:gd name="connsiteY6" fmla="*/ 99974 h 404774"/>
              <a:gd name="connsiteX7" fmla="*/ 89610 w 1295399"/>
              <a:gd name="connsiteY7" fmla="*/ 0 h 4047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104497 w 1310286"/>
              <a:gd name="connsiteY0" fmla="*/ 0 h 480974"/>
              <a:gd name="connsiteX1" fmla="*/ 1107899 w 1310286"/>
              <a:gd name="connsiteY1" fmla="*/ 0 h 480974"/>
              <a:gd name="connsiteX2" fmla="*/ 1310286 w 1310286"/>
              <a:gd name="connsiteY2" fmla="*/ 202387 h 480974"/>
              <a:gd name="connsiteX3" fmla="*/ 1107899 w 1310286"/>
              <a:gd name="connsiteY3" fmla="*/ 404774 h 480974"/>
              <a:gd name="connsiteX4" fmla="*/ 104497 w 1310286"/>
              <a:gd name="connsiteY4" fmla="*/ 404774 h 480974"/>
              <a:gd name="connsiteX5" fmla="*/ 14887 w 1310286"/>
              <a:gd name="connsiteY5" fmla="*/ 480974 h 480974"/>
              <a:gd name="connsiteX6" fmla="*/ 14887 w 1310286"/>
              <a:gd name="connsiteY6" fmla="*/ 99974 h 480974"/>
              <a:gd name="connsiteX7" fmla="*/ 104497 w 1310286"/>
              <a:gd name="connsiteY7" fmla="*/ 0 h 480974"/>
              <a:gd name="connsiteX0" fmla="*/ 104497 w 1310286"/>
              <a:gd name="connsiteY0" fmla="*/ 0 h 480974"/>
              <a:gd name="connsiteX1" fmla="*/ 1107899 w 1310286"/>
              <a:gd name="connsiteY1" fmla="*/ 0 h 480974"/>
              <a:gd name="connsiteX2" fmla="*/ 1310286 w 1310286"/>
              <a:gd name="connsiteY2" fmla="*/ 202387 h 480974"/>
              <a:gd name="connsiteX3" fmla="*/ 1107899 w 1310286"/>
              <a:gd name="connsiteY3" fmla="*/ 404774 h 480974"/>
              <a:gd name="connsiteX4" fmla="*/ 104497 w 1310286"/>
              <a:gd name="connsiteY4" fmla="*/ 404774 h 480974"/>
              <a:gd name="connsiteX5" fmla="*/ 14887 w 1310286"/>
              <a:gd name="connsiteY5" fmla="*/ 480974 h 480974"/>
              <a:gd name="connsiteX6" fmla="*/ 14887 w 1310286"/>
              <a:gd name="connsiteY6" fmla="*/ 99974 h 480974"/>
              <a:gd name="connsiteX7" fmla="*/ 104497 w 1310286"/>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0 h 480974"/>
              <a:gd name="connsiteX1" fmla="*/ 1093012 w 1295399"/>
              <a:gd name="connsiteY1" fmla="*/ 0 h 480974"/>
              <a:gd name="connsiteX2" fmla="*/ 1295399 w 1295399"/>
              <a:gd name="connsiteY2" fmla="*/ 202387 h 480974"/>
              <a:gd name="connsiteX3" fmla="*/ 1093012 w 1295399"/>
              <a:gd name="connsiteY3" fmla="*/ 404774 h 480974"/>
              <a:gd name="connsiteX4" fmla="*/ 89610 w 1295399"/>
              <a:gd name="connsiteY4" fmla="*/ 404774 h 480974"/>
              <a:gd name="connsiteX5" fmla="*/ 0 w 1295399"/>
              <a:gd name="connsiteY5" fmla="*/ 480974 h 480974"/>
              <a:gd name="connsiteX6" fmla="*/ 0 w 1295399"/>
              <a:gd name="connsiteY6" fmla="*/ 99974 h 480974"/>
              <a:gd name="connsiteX7" fmla="*/ 89610 w 1295399"/>
              <a:gd name="connsiteY7" fmla="*/ 0 h 480974"/>
              <a:gd name="connsiteX0" fmla="*/ 89610 w 1295399"/>
              <a:gd name="connsiteY0" fmla="*/ 2367 h 483341"/>
              <a:gd name="connsiteX1" fmla="*/ 1093012 w 1295399"/>
              <a:gd name="connsiteY1" fmla="*/ 2367 h 483341"/>
              <a:gd name="connsiteX2" fmla="*/ 1295399 w 1295399"/>
              <a:gd name="connsiteY2" fmla="*/ 204754 h 483341"/>
              <a:gd name="connsiteX3" fmla="*/ 1093012 w 1295399"/>
              <a:gd name="connsiteY3" fmla="*/ 407141 h 483341"/>
              <a:gd name="connsiteX4" fmla="*/ 89610 w 1295399"/>
              <a:gd name="connsiteY4" fmla="*/ 407141 h 483341"/>
              <a:gd name="connsiteX5" fmla="*/ 0 w 1295399"/>
              <a:gd name="connsiteY5" fmla="*/ 483341 h 483341"/>
              <a:gd name="connsiteX6" fmla="*/ 0 w 1295399"/>
              <a:gd name="connsiteY6" fmla="*/ 102341 h 483341"/>
              <a:gd name="connsiteX7" fmla="*/ 89610 w 1295399"/>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03929 w 1309718"/>
              <a:gd name="connsiteY0" fmla="*/ 2367 h 483341"/>
              <a:gd name="connsiteX1" fmla="*/ 1107331 w 1309718"/>
              <a:gd name="connsiteY1" fmla="*/ 2367 h 483341"/>
              <a:gd name="connsiteX2" fmla="*/ 1309718 w 1309718"/>
              <a:gd name="connsiteY2" fmla="*/ 204754 h 483341"/>
              <a:gd name="connsiteX3" fmla="*/ 1107331 w 1309718"/>
              <a:gd name="connsiteY3" fmla="*/ 407141 h 483341"/>
              <a:gd name="connsiteX4" fmla="*/ 103929 w 1309718"/>
              <a:gd name="connsiteY4" fmla="*/ 407141 h 483341"/>
              <a:gd name="connsiteX5" fmla="*/ 14319 w 1309718"/>
              <a:gd name="connsiteY5" fmla="*/ 483341 h 483341"/>
              <a:gd name="connsiteX6" fmla="*/ 14319 w 1309718"/>
              <a:gd name="connsiteY6" fmla="*/ 102341 h 483341"/>
              <a:gd name="connsiteX7" fmla="*/ 103929 w 1309718"/>
              <a:gd name="connsiteY7" fmla="*/ 2367 h 483341"/>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03929 w 1309718"/>
              <a:gd name="connsiteY4" fmla="*/ 404774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8250 h 486675"/>
              <a:gd name="connsiteX1" fmla="*/ 1107331 w 1309718"/>
              <a:gd name="connsiteY1" fmla="*/ 5701 h 486675"/>
              <a:gd name="connsiteX2" fmla="*/ 1309718 w 1309718"/>
              <a:gd name="connsiteY2" fmla="*/ 208088 h 486675"/>
              <a:gd name="connsiteX3" fmla="*/ 1107331 w 1309718"/>
              <a:gd name="connsiteY3" fmla="*/ 410475 h 486675"/>
              <a:gd name="connsiteX4" fmla="*/ 137051 w 1309718"/>
              <a:gd name="connsiteY4" fmla="*/ 416140 h 486675"/>
              <a:gd name="connsiteX5" fmla="*/ 14319 w 1309718"/>
              <a:gd name="connsiteY5" fmla="*/ 486675 h 486675"/>
              <a:gd name="connsiteX6" fmla="*/ 14319 w 1309718"/>
              <a:gd name="connsiteY6" fmla="*/ 105675 h 486675"/>
              <a:gd name="connsiteX7" fmla="*/ 140419 w 1309718"/>
              <a:gd name="connsiteY7" fmla="*/ 8250 h 486675"/>
              <a:gd name="connsiteX0" fmla="*/ 140419 w 1309718"/>
              <a:gd name="connsiteY0" fmla="*/ 14133 h 492558"/>
              <a:gd name="connsiteX1" fmla="*/ 1107331 w 1309718"/>
              <a:gd name="connsiteY1" fmla="*/ 11584 h 492558"/>
              <a:gd name="connsiteX2" fmla="*/ 1309718 w 1309718"/>
              <a:gd name="connsiteY2" fmla="*/ 213971 h 492558"/>
              <a:gd name="connsiteX3" fmla="*/ 1107331 w 1309718"/>
              <a:gd name="connsiteY3" fmla="*/ 416358 h 492558"/>
              <a:gd name="connsiteX4" fmla="*/ 137051 w 1309718"/>
              <a:gd name="connsiteY4" fmla="*/ 422023 h 492558"/>
              <a:gd name="connsiteX5" fmla="*/ 14319 w 1309718"/>
              <a:gd name="connsiteY5" fmla="*/ 492558 h 492558"/>
              <a:gd name="connsiteX6" fmla="*/ 14319 w 1309718"/>
              <a:gd name="connsiteY6" fmla="*/ 111558 h 492558"/>
              <a:gd name="connsiteX7" fmla="*/ 140419 w 1309718"/>
              <a:gd name="connsiteY7" fmla="*/ 14133 h 492558"/>
              <a:gd name="connsiteX0" fmla="*/ 140419 w 1309718"/>
              <a:gd name="connsiteY0" fmla="*/ 8250 h 486675"/>
              <a:gd name="connsiteX1" fmla="*/ 1107331 w 1309718"/>
              <a:gd name="connsiteY1" fmla="*/ 5701 h 486675"/>
              <a:gd name="connsiteX2" fmla="*/ 1309718 w 1309718"/>
              <a:gd name="connsiteY2" fmla="*/ 208088 h 486675"/>
              <a:gd name="connsiteX3" fmla="*/ 1107331 w 1309718"/>
              <a:gd name="connsiteY3" fmla="*/ 410475 h 486675"/>
              <a:gd name="connsiteX4" fmla="*/ 137051 w 1309718"/>
              <a:gd name="connsiteY4" fmla="*/ 416140 h 486675"/>
              <a:gd name="connsiteX5" fmla="*/ 14319 w 1309718"/>
              <a:gd name="connsiteY5" fmla="*/ 486675 h 486675"/>
              <a:gd name="connsiteX6" fmla="*/ 14319 w 1309718"/>
              <a:gd name="connsiteY6" fmla="*/ 105675 h 486675"/>
              <a:gd name="connsiteX7" fmla="*/ 140419 w 1309718"/>
              <a:gd name="connsiteY7" fmla="*/ 8250 h 486675"/>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2549 h 480974"/>
              <a:gd name="connsiteX1" fmla="*/ 11073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21928"/>
              <a:gd name="connsiteY0" fmla="*/ 2549 h 480974"/>
              <a:gd name="connsiteX1" fmla="*/ 1180591 w 1321928"/>
              <a:gd name="connsiteY1" fmla="*/ 0 h 480974"/>
              <a:gd name="connsiteX2" fmla="*/ 1309718 w 1321928"/>
              <a:gd name="connsiteY2" fmla="*/ 202387 h 480974"/>
              <a:gd name="connsiteX3" fmla="*/ 1107331 w 1321928"/>
              <a:gd name="connsiteY3" fmla="*/ 404774 h 480974"/>
              <a:gd name="connsiteX4" fmla="*/ 137051 w 1321928"/>
              <a:gd name="connsiteY4" fmla="*/ 410439 h 480974"/>
              <a:gd name="connsiteX5" fmla="*/ 14319 w 1321928"/>
              <a:gd name="connsiteY5" fmla="*/ 480974 h 480974"/>
              <a:gd name="connsiteX6" fmla="*/ 14319 w 1321928"/>
              <a:gd name="connsiteY6" fmla="*/ 99974 h 480974"/>
              <a:gd name="connsiteX7" fmla="*/ 140419 w 1321928"/>
              <a:gd name="connsiteY7" fmla="*/ 2549 h 480974"/>
              <a:gd name="connsiteX0" fmla="*/ 140419 w 1331151"/>
              <a:gd name="connsiteY0" fmla="*/ 2549 h 480974"/>
              <a:gd name="connsiteX1" fmla="*/ 1235931 w 1331151"/>
              <a:gd name="connsiteY1" fmla="*/ 0 h 480974"/>
              <a:gd name="connsiteX2" fmla="*/ 1309718 w 1331151"/>
              <a:gd name="connsiteY2" fmla="*/ 202387 h 480974"/>
              <a:gd name="connsiteX3" fmla="*/ 1107331 w 1331151"/>
              <a:gd name="connsiteY3" fmla="*/ 404774 h 480974"/>
              <a:gd name="connsiteX4" fmla="*/ 137051 w 1331151"/>
              <a:gd name="connsiteY4" fmla="*/ 410439 h 480974"/>
              <a:gd name="connsiteX5" fmla="*/ 14319 w 1331151"/>
              <a:gd name="connsiteY5" fmla="*/ 480974 h 480974"/>
              <a:gd name="connsiteX6" fmla="*/ 14319 w 1331151"/>
              <a:gd name="connsiteY6" fmla="*/ 99974 h 480974"/>
              <a:gd name="connsiteX7" fmla="*/ 140419 w 1331151"/>
              <a:gd name="connsiteY7" fmla="*/ 2549 h 480974"/>
              <a:gd name="connsiteX0" fmla="*/ 140419 w 1309718"/>
              <a:gd name="connsiteY0" fmla="*/ 2549 h 480974"/>
              <a:gd name="connsiteX1" fmla="*/ 1235931 w 1309718"/>
              <a:gd name="connsiteY1" fmla="*/ 0 h 480974"/>
              <a:gd name="connsiteX2" fmla="*/ 1309718 w 1309718"/>
              <a:gd name="connsiteY2" fmla="*/ 202387 h 480974"/>
              <a:gd name="connsiteX3" fmla="*/ 1107331 w 1309718"/>
              <a:gd name="connsiteY3" fmla="*/ 404774 h 480974"/>
              <a:gd name="connsiteX4" fmla="*/ 137051 w 1309718"/>
              <a:gd name="connsiteY4" fmla="*/ 410439 h 480974"/>
              <a:gd name="connsiteX5" fmla="*/ 14319 w 1309718"/>
              <a:gd name="connsiteY5" fmla="*/ 480974 h 480974"/>
              <a:gd name="connsiteX6" fmla="*/ 14319 w 1309718"/>
              <a:gd name="connsiteY6" fmla="*/ 99974 h 480974"/>
              <a:gd name="connsiteX7" fmla="*/ 140419 w 1309718"/>
              <a:gd name="connsiteY7" fmla="*/ 2549 h 480974"/>
              <a:gd name="connsiteX0" fmla="*/ 140419 w 1309718"/>
              <a:gd name="connsiteY0" fmla="*/ 7445 h 485870"/>
              <a:gd name="connsiteX1" fmla="*/ 1235931 w 1309718"/>
              <a:gd name="connsiteY1" fmla="*/ 4896 h 485870"/>
              <a:gd name="connsiteX2" fmla="*/ 1309718 w 1309718"/>
              <a:gd name="connsiteY2" fmla="*/ 207283 h 485870"/>
              <a:gd name="connsiteX3" fmla="*/ 1107331 w 1309718"/>
              <a:gd name="connsiteY3" fmla="*/ 409670 h 485870"/>
              <a:gd name="connsiteX4" fmla="*/ 137051 w 1309718"/>
              <a:gd name="connsiteY4" fmla="*/ 415335 h 485870"/>
              <a:gd name="connsiteX5" fmla="*/ 14319 w 1309718"/>
              <a:gd name="connsiteY5" fmla="*/ 485870 h 485870"/>
              <a:gd name="connsiteX6" fmla="*/ 14319 w 1309718"/>
              <a:gd name="connsiteY6" fmla="*/ 104870 h 485870"/>
              <a:gd name="connsiteX7" fmla="*/ 140419 w 1309718"/>
              <a:gd name="connsiteY7" fmla="*/ 7445 h 485870"/>
              <a:gd name="connsiteX0" fmla="*/ 130653 w 1299952"/>
              <a:gd name="connsiteY0" fmla="*/ 7445 h 485870"/>
              <a:gd name="connsiteX1" fmla="*/ 1226165 w 1299952"/>
              <a:gd name="connsiteY1" fmla="*/ 4896 h 485870"/>
              <a:gd name="connsiteX2" fmla="*/ 1299952 w 1299952"/>
              <a:gd name="connsiteY2" fmla="*/ 207283 h 485870"/>
              <a:gd name="connsiteX3" fmla="*/ 1097565 w 1299952"/>
              <a:gd name="connsiteY3" fmla="*/ 409670 h 485870"/>
              <a:gd name="connsiteX4" fmla="*/ 127285 w 1299952"/>
              <a:gd name="connsiteY4" fmla="*/ 415335 h 485870"/>
              <a:gd name="connsiteX5" fmla="*/ 4553 w 1299952"/>
              <a:gd name="connsiteY5" fmla="*/ 485870 h 485870"/>
              <a:gd name="connsiteX6" fmla="*/ 4553 w 1299952"/>
              <a:gd name="connsiteY6" fmla="*/ 104870 h 485870"/>
              <a:gd name="connsiteX7" fmla="*/ 130653 w 1299952"/>
              <a:gd name="connsiteY7" fmla="*/ 7445 h 485870"/>
              <a:gd name="connsiteX0" fmla="*/ 126100 w 1295399"/>
              <a:gd name="connsiteY0" fmla="*/ 7445 h 485870"/>
              <a:gd name="connsiteX1" fmla="*/ 1221612 w 1295399"/>
              <a:gd name="connsiteY1" fmla="*/ 4896 h 485870"/>
              <a:gd name="connsiteX2" fmla="*/ 1295399 w 1295399"/>
              <a:gd name="connsiteY2" fmla="*/ 207283 h 485870"/>
              <a:gd name="connsiteX3" fmla="*/ 1093012 w 1295399"/>
              <a:gd name="connsiteY3" fmla="*/ 409670 h 485870"/>
              <a:gd name="connsiteX4" fmla="*/ 122732 w 1295399"/>
              <a:gd name="connsiteY4" fmla="*/ 415335 h 485870"/>
              <a:gd name="connsiteX5" fmla="*/ 0 w 1295399"/>
              <a:gd name="connsiteY5" fmla="*/ 485870 h 485870"/>
              <a:gd name="connsiteX6" fmla="*/ 0 w 1295399"/>
              <a:gd name="connsiteY6" fmla="*/ 104870 h 485870"/>
              <a:gd name="connsiteX7" fmla="*/ 126100 w 1295399"/>
              <a:gd name="connsiteY7" fmla="*/ 7445 h 485870"/>
              <a:gd name="connsiteX0" fmla="*/ 126100 w 1295399"/>
              <a:gd name="connsiteY0" fmla="*/ 7445 h 485870"/>
              <a:gd name="connsiteX1" fmla="*/ 1221612 w 1295399"/>
              <a:gd name="connsiteY1" fmla="*/ 4896 h 485870"/>
              <a:gd name="connsiteX2" fmla="*/ 1295399 w 1295399"/>
              <a:gd name="connsiteY2" fmla="*/ 207283 h 485870"/>
              <a:gd name="connsiteX3" fmla="*/ 1093012 w 1295399"/>
              <a:gd name="connsiteY3" fmla="*/ 409670 h 485870"/>
              <a:gd name="connsiteX4" fmla="*/ 122732 w 1295399"/>
              <a:gd name="connsiteY4" fmla="*/ 415335 h 485870"/>
              <a:gd name="connsiteX5" fmla="*/ 0 w 1295399"/>
              <a:gd name="connsiteY5" fmla="*/ 485870 h 485870"/>
              <a:gd name="connsiteX6" fmla="*/ 4128 w 1295399"/>
              <a:gd name="connsiteY6" fmla="*/ 177541 h 485870"/>
              <a:gd name="connsiteX7" fmla="*/ 126100 w 1295399"/>
              <a:gd name="connsiteY7" fmla="*/ 7445 h 485870"/>
              <a:gd name="connsiteX0" fmla="*/ 126100 w 1295399"/>
              <a:gd name="connsiteY0" fmla="*/ 7445 h 485870"/>
              <a:gd name="connsiteX1" fmla="*/ 1221612 w 1295399"/>
              <a:gd name="connsiteY1" fmla="*/ 4896 h 485870"/>
              <a:gd name="connsiteX2" fmla="*/ 1295399 w 1295399"/>
              <a:gd name="connsiteY2" fmla="*/ 207283 h 485870"/>
              <a:gd name="connsiteX3" fmla="*/ 1093012 w 1295399"/>
              <a:gd name="connsiteY3" fmla="*/ 409670 h 485870"/>
              <a:gd name="connsiteX4" fmla="*/ 122732 w 1295399"/>
              <a:gd name="connsiteY4" fmla="*/ 415335 h 485870"/>
              <a:gd name="connsiteX5" fmla="*/ 0 w 1295399"/>
              <a:gd name="connsiteY5" fmla="*/ 485870 h 485870"/>
              <a:gd name="connsiteX6" fmla="*/ 4128 w 1295399"/>
              <a:gd name="connsiteY6" fmla="*/ 177541 h 485870"/>
              <a:gd name="connsiteX7" fmla="*/ 126100 w 1295399"/>
              <a:gd name="connsiteY7" fmla="*/ 7445 h 485870"/>
              <a:gd name="connsiteX0" fmla="*/ 134121 w 1303420"/>
              <a:gd name="connsiteY0" fmla="*/ 7445 h 485870"/>
              <a:gd name="connsiteX1" fmla="*/ 1229633 w 1303420"/>
              <a:gd name="connsiteY1" fmla="*/ 4896 h 485870"/>
              <a:gd name="connsiteX2" fmla="*/ 1303420 w 1303420"/>
              <a:gd name="connsiteY2" fmla="*/ 207283 h 485870"/>
              <a:gd name="connsiteX3" fmla="*/ 1101033 w 1303420"/>
              <a:gd name="connsiteY3" fmla="*/ 409670 h 485870"/>
              <a:gd name="connsiteX4" fmla="*/ 130753 w 1303420"/>
              <a:gd name="connsiteY4" fmla="*/ 415335 h 485870"/>
              <a:gd name="connsiteX5" fmla="*/ 8021 w 1303420"/>
              <a:gd name="connsiteY5" fmla="*/ 485870 h 485870"/>
              <a:gd name="connsiteX6" fmla="*/ 12149 w 1303420"/>
              <a:gd name="connsiteY6" fmla="*/ 177541 h 485870"/>
              <a:gd name="connsiteX7" fmla="*/ 134121 w 1303420"/>
              <a:gd name="connsiteY7" fmla="*/ 7445 h 485870"/>
              <a:gd name="connsiteX0" fmla="*/ 134121 w 1303420"/>
              <a:gd name="connsiteY0" fmla="*/ 7445 h 565992"/>
              <a:gd name="connsiteX1" fmla="*/ 1229633 w 1303420"/>
              <a:gd name="connsiteY1" fmla="*/ 4896 h 565992"/>
              <a:gd name="connsiteX2" fmla="*/ 1303420 w 1303420"/>
              <a:gd name="connsiteY2" fmla="*/ 207283 h 565992"/>
              <a:gd name="connsiteX3" fmla="*/ 1101033 w 1303420"/>
              <a:gd name="connsiteY3" fmla="*/ 409670 h 565992"/>
              <a:gd name="connsiteX4" fmla="*/ 130753 w 1303420"/>
              <a:gd name="connsiteY4" fmla="*/ 415335 h 565992"/>
              <a:gd name="connsiteX5" fmla="*/ 12148 w 1303420"/>
              <a:gd name="connsiteY5" fmla="*/ 565992 h 565992"/>
              <a:gd name="connsiteX6" fmla="*/ 12149 w 1303420"/>
              <a:gd name="connsiteY6" fmla="*/ 177541 h 565992"/>
              <a:gd name="connsiteX7" fmla="*/ 134121 w 1303420"/>
              <a:gd name="connsiteY7" fmla="*/ 7445 h 565992"/>
              <a:gd name="connsiteX0" fmla="*/ 134121 w 1303420"/>
              <a:gd name="connsiteY0" fmla="*/ 7445 h 565992"/>
              <a:gd name="connsiteX1" fmla="*/ 1229633 w 1303420"/>
              <a:gd name="connsiteY1" fmla="*/ 4896 h 565992"/>
              <a:gd name="connsiteX2" fmla="*/ 1303420 w 1303420"/>
              <a:gd name="connsiteY2" fmla="*/ 207283 h 565992"/>
              <a:gd name="connsiteX3" fmla="*/ 1101033 w 1303420"/>
              <a:gd name="connsiteY3" fmla="*/ 409670 h 565992"/>
              <a:gd name="connsiteX4" fmla="*/ 130753 w 1303420"/>
              <a:gd name="connsiteY4" fmla="*/ 415335 h 565992"/>
              <a:gd name="connsiteX5" fmla="*/ 12148 w 1303420"/>
              <a:gd name="connsiteY5" fmla="*/ 565992 h 565992"/>
              <a:gd name="connsiteX6" fmla="*/ 12149 w 1303420"/>
              <a:gd name="connsiteY6" fmla="*/ 177541 h 565992"/>
              <a:gd name="connsiteX7" fmla="*/ 134121 w 1303420"/>
              <a:gd name="connsiteY7" fmla="*/ 7445 h 565992"/>
              <a:gd name="connsiteX0" fmla="*/ 134121 w 1303420"/>
              <a:gd name="connsiteY0" fmla="*/ 7445 h 565992"/>
              <a:gd name="connsiteX1" fmla="*/ 1229633 w 1303420"/>
              <a:gd name="connsiteY1" fmla="*/ 4896 h 565992"/>
              <a:gd name="connsiteX2" fmla="*/ 1303420 w 1303420"/>
              <a:gd name="connsiteY2" fmla="*/ 207283 h 565992"/>
              <a:gd name="connsiteX3" fmla="*/ 1101033 w 1303420"/>
              <a:gd name="connsiteY3" fmla="*/ 409670 h 565992"/>
              <a:gd name="connsiteX4" fmla="*/ 130753 w 1303420"/>
              <a:gd name="connsiteY4" fmla="*/ 415335 h 565992"/>
              <a:gd name="connsiteX5" fmla="*/ 12148 w 1303420"/>
              <a:gd name="connsiteY5" fmla="*/ 565992 h 565992"/>
              <a:gd name="connsiteX6" fmla="*/ 12149 w 1303420"/>
              <a:gd name="connsiteY6" fmla="*/ 177541 h 565992"/>
              <a:gd name="connsiteX7" fmla="*/ 134121 w 1303420"/>
              <a:gd name="connsiteY7" fmla="*/ 7445 h 565992"/>
              <a:gd name="connsiteX0" fmla="*/ 134121 w 1303420"/>
              <a:gd name="connsiteY0" fmla="*/ 7445 h 565992"/>
              <a:gd name="connsiteX1" fmla="*/ 1229633 w 1303420"/>
              <a:gd name="connsiteY1" fmla="*/ 4896 h 565992"/>
              <a:gd name="connsiteX2" fmla="*/ 1303420 w 1303420"/>
              <a:gd name="connsiteY2" fmla="*/ 207283 h 565992"/>
              <a:gd name="connsiteX3" fmla="*/ 1101033 w 1303420"/>
              <a:gd name="connsiteY3" fmla="*/ 409670 h 565992"/>
              <a:gd name="connsiteX4" fmla="*/ 130753 w 1303420"/>
              <a:gd name="connsiteY4" fmla="*/ 415335 h 565992"/>
              <a:gd name="connsiteX5" fmla="*/ 12148 w 1303420"/>
              <a:gd name="connsiteY5" fmla="*/ 565992 h 565992"/>
              <a:gd name="connsiteX6" fmla="*/ 12149 w 1303420"/>
              <a:gd name="connsiteY6" fmla="*/ 177541 h 565992"/>
              <a:gd name="connsiteX7" fmla="*/ 134121 w 1303420"/>
              <a:gd name="connsiteY7" fmla="*/ 7445 h 565992"/>
              <a:gd name="connsiteX0" fmla="*/ 134121 w 1598568"/>
              <a:gd name="connsiteY0" fmla="*/ 7445 h 565992"/>
              <a:gd name="connsiteX1" fmla="*/ 1229633 w 1598568"/>
              <a:gd name="connsiteY1" fmla="*/ 4896 h 565992"/>
              <a:gd name="connsiteX2" fmla="*/ 1598568 w 1598568"/>
              <a:gd name="connsiteY2" fmla="*/ 220702 h 565992"/>
              <a:gd name="connsiteX3" fmla="*/ 1101033 w 1598568"/>
              <a:gd name="connsiteY3" fmla="*/ 409670 h 565992"/>
              <a:gd name="connsiteX4" fmla="*/ 130753 w 1598568"/>
              <a:gd name="connsiteY4" fmla="*/ 415335 h 565992"/>
              <a:gd name="connsiteX5" fmla="*/ 12148 w 1598568"/>
              <a:gd name="connsiteY5" fmla="*/ 565992 h 565992"/>
              <a:gd name="connsiteX6" fmla="*/ 12149 w 1598568"/>
              <a:gd name="connsiteY6" fmla="*/ 177541 h 565992"/>
              <a:gd name="connsiteX7" fmla="*/ 134121 w 1598568"/>
              <a:gd name="connsiteY7" fmla="*/ 7445 h 565992"/>
              <a:gd name="connsiteX0" fmla="*/ 134121 w 1598568"/>
              <a:gd name="connsiteY0" fmla="*/ 7445 h 565992"/>
              <a:gd name="connsiteX1" fmla="*/ 1229633 w 1598568"/>
              <a:gd name="connsiteY1" fmla="*/ 4896 h 565992"/>
              <a:gd name="connsiteX2" fmla="*/ 1598568 w 1598568"/>
              <a:gd name="connsiteY2" fmla="*/ 220702 h 565992"/>
              <a:gd name="connsiteX3" fmla="*/ 1321867 w 1598568"/>
              <a:gd name="connsiteY3" fmla="*/ 393348 h 565992"/>
              <a:gd name="connsiteX4" fmla="*/ 130753 w 1598568"/>
              <a:gd name="connsiteY4" fmla="*/ 415335 h 565992"/>
              <a:gd name="connsiteX5" fmla="*/ 12148 w 1598568"/>
              <a:gd name="connsiteY5" fmla="*/ 565992 h 565992"/>
              <a:gd name="connsiteX6" fmla="*/ 12149 w 1598568"/>
              <a:gd name="connsiteY6" fmla="*/ 177541 h 565992"/>
              <a:gd name="connsiteX7" fmla="*/ 134121 w 1598568"/>
              <a:gd name="connsiteY7" fmla="*/ 7445 h 565992"/>
              <a:gd name="connsiteX0" fmla="*/ 134121 w 1598568"/>
              <a:gd name="connsiteY0" fmla="*/ 7445 h 565992"/>
              <a:gd name="connsiteX1" fmla="*/ 1303420 w 1598568"/>
              <a:gd name="connsiteY1" fmla="*/ 4896 h 565992"/>
              <a:gd name="connsiteX2" fmla="*/ 1598568 w 1598568"/>
              <a:gd name="connsiteY2" fmla="*/ 220702 h 565992"/>
              <a:gd name="connsiteX3" fmla="*/ 1321867 w 1598568"/>
              <a:gd name="connsiteY3" fmla="*/ 393348 h 565992"/>
              <a:gd name="connsiteX4" fmla="*/ 130753 w 1598568"/>
              <a:gd name="connsiteY4" fmla="*/ 415335 h 565992"/>
              <a:gd name="connsiteX5" fmla="*/ 12148 w 1598568"/>
              <a:gd name="connsiteY5" fmla="*/ 565992 h 565992"/>
              <a:gd name="connsiteX6" fmla="*/ 12149 w 1598568"/>
              <a:gd name="connsiteY6" fmla="*/ 177541 h 565992"/>
              <a:gd name="connsiteX7" fmla="*/ 134121 w 1598568"/>
              <a:gd name="connsiteY7" fmla="*/ 7445 h 565992"/>
              <a:gd name="connsiteX0" fmla="*/ 134121 w 1598568"/>
              <a:gd name="connsiteY0" fmla="*/ 7445 h 565992"/>
              <a:gd name="connsiteX1" fmla="*/ 1395654 w 1598568"/>
              <a:gd name="connsiteY1" fmla="*/ 4896 h 565992"/>
              <a:gd name="connsiteX2" fmla="*/ 1598568 w 1598568"/>
              <a:gd name="connsiteY2" fmla="*/ 220702 h 565992"/>
              <a:gd name="connsiteX3" fmla="*/ 1321867 w 1598568"/>
              <a:gd name="connsiteY3" fmla="*/ 393348 h 565992"/>
              <a:gd name="connsiteX4" fmla="*/ 130753 w 1598568"/>
              <a:gd name="connsiteY4" fmla="*/ 415335 h 565992"/>
              <a:gd name="connsiteX5" fmla="*/ 12148 w 1598568"/>
              <a:gd name="connsiteY5" fmla="*/ 565992 h 565992"/>
              <a:gd name="connsiteX6" fmla="*/ 12149 w 1598568"/>
              <a:gd name="connsiteY6" fmla="*/ 177541 h 565992"/>
              <a:gd name="connsiteX7" fmla="*/ 134121 w 1598568"/>
              <a:gd name="connsiteY7" fmla="*/ 7445 h 565992"/>
              <a:gd name="connsiteX0" fmla="*/ 134121 w 1487888"/>
              <a:gd name="connsiteY0" fmla="*/ 7445 h 565992"/>
              <a:gd name="connsiteX1" fmla="*/ 1395654 w 1487888"/>
              <a:gd name="connsiteY1" fmla="*/ 4896 h 565992"/>
              <a:gd name="connsiteX2" fmla="*/ 1487888 w 1487888"/>
              <a:gd name="connsiteY2" fmla="*/ 134380 h 565992"/>
              <a:gd name="connsiteX3" fmla="*/ 1321867 w 1487888"/>
              <a:gd name="connsiteY3" fmla="*/ 393348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445 h 565992"/>
              <a:gd name="connsiteX1" fmla="*/ 1395654 w 1487888"/>
              <a:gd name="connsiteY1" fmla="*/ 4896 h 565992"/>
              <a:gd name="connsiteX2" fmla="*/ 1487888 w 1487888"/>
              <a:gd name="connsiteY2" fmla="*/ 134380 h 565992"/>
              <a:gd name="connsiteX3" fmla="*/ 1453286 w 1487888"/>
              <a:gd name="connsiteY3" fmla="*/ 396194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6036 h 634583"/>
              <a:gd name="connsiteX1" fmla="*/ 1395654 w 1487888"/>
              <a:gd name="connsiteY1" fmla="*/ 73487 h 634583"/>
              <a:gd name="connsiteX2" fmla="*/ 1487888 w 1487888"/>
              <a:gd name="connsiteY2" fmla="*/ 202971 h 634583"/>
              <a:gd name="connsiteX3" fmla="*/ 1453286 w 1487888"/>
              <a:gd name="connsiteY3" fmla="*/ 464785 h 634583"/>
              <a:gd name="connsiteX4" fmla="*/ 130753 w 1487888"/>
              <a:gd name="connsiteY4" fmla="*/ 483926 h 634583"/>
              <a:gd name="connsiteX5" fmla="*/ 12148 w 1487888"/>
              <a:gd name="connsiteY5" fmla="*/ 634583 h 634583"/>
              <a:gd name="connsiteX6" fmla="*/ 12149 w 1487888"/>
              <a:gd name="connsiteY6" fmla="*/ 246132 h 634583"/>
              <a:gd name="connsiteX7" fmla="*/ 134121 w 1487888"/>
              <a:gd name="connsiteY7" fmla="*/ 76036 h 634583"/>
              <a:gd name="connsiteX0" fmla="*/ 134121 w 1487888"/>
              <a:gd name="connsiteY0" fmla="*/ 76036 h 634583"/>
              <a:gd name="connsiteX1" fmla="*/ 1395654 w 1487888"/>
              <a:gd name="connsiteY1" fmla="*/ 73487 h 634583"/>
              <a:gd name="connsiteX2" fmla="*/ 1487888 w 1487888"/>
              <a:gd name="connsiteY2" fmla="*/ 202971 h 634583"/>
              <a:gd name="connsiteX3" fmla="*/ 1487888 w 1487888"/>
              <a:gd name="connsiteY3" fmla="*/ 464786 h 634583"/>
              <a:gd name="connsiteX4" fmla="*/ 130753 w 1487888"/>
              <a:gd name="connsiteY4" fmla="*/ 483926 h 634583"/>
              <a:gd name="connsiteX5" fmla="*/ 12148 w 1487888"/>
              <a:gd name="connsiteY5" fmla="*/ 634583 h 634583"/>
              <a:gd name="connsiteX6" fmla="*/ 12149 w 1487888"/>
              <a:gd name="connsiteY6" fmla="*/ 246132 h 634583"/>
              <a:gd name="connsiteX7" fmla="*/ 134121 w 1487888"/>
              <a:gd name="connsiteY7" fmla="*/ 76036 h 634583"/>
              <a:gd name="connsiteX0" fmla="*/ 134121 w 1487888"/>
              <a:gd name="connsiteY0" fmla="*/ 76036 h 634583"/>
              <a:gd name="connsiteX1" fmla="*/ 1453286 w 1487888"/>
              <a:gd name="connsiteY1" fmla="*/ 68592 h 634583"/>
              <a:gd name="connsiteX2" fmla="*/ 1487888 w 1487888"/>
              <a:gd name="connsiteY2" fmla="*/ 202971 h 634583"/>
              <a:gd name="connsiteX3" fmla="*/ 1487888 w 1487888"/>
              <a:gd name="connsiteY3" fmla="*/ 464786 h 634583"/>
              <a:gd name="connsiteX4" fmla="*/ 130753 w 1487888"/>
              <a:gd name="connsiteY4" fmla="*/ 483926 h 634583"/>
              <a:gd name="connsiteX5" fmla="*/ 12148 w 1487888"/>
              <a:gd name="connsiteY5" fmla="*/ 634583 h 634583"/>
              <a:gd name="connsiteX6" fmla="*/ 12149 w 1487888"/>
              <a:gd name="connsiteY6" fmla="*/ 246132 h 634583"/>
              <a:gd name="connsiteX7" fmla="*/ 134121 w 1487888"/>
              <a:gd name="connsiteY7" fmla="*/ 76036 h 634583"/>
              <a:gd name="connsiteX0" fmla="*/ 134121 w 1487888"/>
              <a:gd name="connsiteY0" fmla="*/ 76036 h 634583"/>
              <a:gd name="connsiteX1" fmla="*/ 1384082 w 1487888"/>
              <a:gd name="connsiteY1" fmla="*/ 68592 h 634583"/>
              <a:gd name="connsiteX2" fmla="*/ 1487888 w 1487888"/>
              <a:gd name="connsiteY2" fmla="*/ 202971 h 634583"/>
              <a:gd name="connsiteX3" fmla="*/ 1487888 w 1487888"/>
              <a:gd name="connsiteY3" fmla="*/ 464786 h 634583"/>
              <a:gd name="connsiteX4" fmla="*/ 130753 w 1487888"/>
              <a:gd name="connsiteY4" fmla="*/ 483926 h 634583"/>
              <a:gd name="connsiteX5" fmla="*/ 12148 w 1487888"/>
              <a:gd name="connsiteY5" fmla="*/ 634583 h 634583"/>
              <a:gd name="connsiteX6" fmla="*/ 12149 w 1487888"/>
              <a:gd name="connsiteY6" fmla="*/ 246132 h 634583"/>
              <a:gd name="connsiteX7" fmla="*/ 134121 w 1487888"/>
              <a:gd name="connsiteY7" fmla="*/ 76036 h 634583"/>
              <a:gd name="connsiteX0" fmla="*/ 134121 w 1487888"/>
              <a:gd name="connsiteY0" fmla="*/ 7445 h 565992"/>
              <a:gd name="connsiteX1" fmla="*/ 1384082 w 1487888"/>
              <a:gd name="connsiteY1" fmla="*/ 1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2707 h 631254"/>
              <a:gd name="connsiteX1" fmla="*/ 1384082 w 1487888"/>
              <a:gd name="connsiteY1" fmla="*/ 65263 h 631254"/>
              <a:gd name="connsiteX2" fmla="*/ 1487888 w 1487888"/>
              <a:gd name="connsiteY2" fmla="*/ 199642 h 631254"/>
              <a:gd name="connsiteX3" fmla="*/ 1487888 w 1487888"/>
              <a:gd name="connsiteY3" fmla="*/ 461457 h 631254"/>
              <a:gd name="connsiteX4" fmla="*/ 130753 w 1487888"/>
              <a:gd name="connsiteY4" fmla="*/ 480597 h 631254"/>
              <a:gd name="connsiteX5" fmla="*/ 12148 w 1487888"/>
              <a:gd name="connsiteY5" fmla="*/ 631254 h 631254"/>
              <a:gd name="connsiteX6" fmla="*/ 12149 w 1487888"/>
              <a:gd name="connsiteY6" fmla="*/ 242803 h 631254"/>
              <a:gd name="connsiteX7" fmla="*/ 134121 w 1487888"/>
              <a:gd name="connsiteY7" fmla="*/ 72707 h 631254"/>
              <a:gd name="connsiteX0" fmla="*/ 134121 w 1487888"/>
              <a:gd name="connsiteY0" fmla="*/ 7445 h 565992"/>
              <a:gd name="connsiteX1" fmla="*/ 1384082 w 1487888"/>
              <a:gd name="connsiteY1" fmla="*/ 1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91744"/>
              <a:gd name="connsiteY0" fmla="*/ 36084 h 594631"/>
              <a:gd name="connsiteX1" fmla="*/ 1384082 w 1491744"/>
              <a:gd name="connsiteY1" fmla="*/ 28640 h 594631"/>
              <a:gd name="connsiteX2" fmla="*/ 1487888 w 1491744"/>
              <a:gd name="connsiteY2" fmla="*/ 163019 h 594631"/>
              <a:gd name="connsiteX3" fmla="*/ 1487888 w 1491744"/>
              <a:gd name="connsiteY3" fmla="*/ 424834 h 594631"/>
              <a:gd name="connsiteX4" fmla="*/ 130753 w 1491744"/>
              <a:gd name="connsiteY4" fmla="*/ 443974 h 594631"/>
              <a:gd name="connsiteX5" fmla="*/ 12148 w 1491744"/>
              <a:gd name="connsiteY5" fmla="*/ 594631 h 594631"/>
              <a:gd name="connsiteX6" fmla="*/ 12149 w 1491744"/>
              <a:gd name="connsiteY6" fmla="*/ 206180 h 594631"/>
              <a:gd name="connsiteX7" fmla="*/ 134121 w 1491744"/>
              <a:gd name="connsiteY7" fmla="*/ 36084 h 594631"/>
              <a:gd name="connsiteX0" fmla="*/ 134121 w 1487888"/>
              <a:gd name="connsiteY0" fmla="*/ 56060 h 614607"/>
              <a:gd name="connsiteX1" fmla="*/ 1384082 w 1487888"/>
              <a:gd name="connsiteY1" fmla="*/ 48616 h 614607"/>
              <a:gd name="connsiteX2" fmla="*/ 1487888 w 1487888"/>
              <a:gd name="connsiteY2" fmla="*/ 182995 h 614607"/>
              <a:gd name="connsiteX3" fmla="*/ 1487888 w 1487888"/>
              <a:gd name="connsiteY3" fmla="*/ 444810 h 614607"/>
              <a:gd name="connsiteX4" fmla="*/ 130753 w 1487888"/>
              <a:gd name="connsiteY4" fmla="*/ 463950 h 614607"/>
              <a:gd name="connsiteX5" fmla="*/ 12148 w 1487888"/>
              <a:gd name="connsiteY5" fmla="*/ 614607 h 614607"/>
              <a:gd name="connsiteX6" fmla="*/ 12149 w 1487888"/>
              <a:gd name="connsiteY6" fmla="*/ 226156 h 614607"/>
              <a:gd name="connsiteX7" fmla="*/ 134121 w 1487888"/>
              <a:gd name="connsiteY7" fmla="*/ 56060 h 614607"/>
              <a:gd name="connsiteX0" fmla="*/ 134121 w 1487888"/>
              <a:gd name="connsiteY0" fmla="*/ 7445 h 565992"/>
              <a:gd name="connsiteX1" fmla="*/ 1487888 w 1487888"/>
              <a:gd name="connsiteY1" fmla="*/ 134380 h 565992"/>
              <a:gd name="connsiteX2" fmla="*/ 1487888 w 1487888"/>
              <a:gd name="connsiteY2" fmla="*/ 396195 h 565992"/>
              <a:gd name="connsiteX3" fmla="*/ 130753 w 1487888"/>
              <a:gd name="connsiteY3" fmla="*/ 415335 h 565992"/>
              <a:gd name="connsiteX4" fmla="*/ 12148 w 1487888"/>
              <a:gd name="connsiteY4" fmla="*/ 565992 h 565992"/>
              <a:gd name="connsiteX5" fmla="*/ 12149 w 1487888"/>
              <a:gd name="connsiteY5" fmla="*/ 177541 h 565992"/>
              <a:gd name="connsiteX6" fmla="*/ 134121 w 1487888"/>
              <a:gd name="connsiteY6" fmla="*/ 7445 h 565992"/>
              <a:gd name="connsiteX0" fmla="*/ 134121 w 1487888"/>
              <a:gd name="connsiteY0" fmla="*/ 7445 h 565992"/>
              <a:gd name="connsiteX1" fmla="*/ 1355586 w 1487888"/>
              <a:gd name="connsiteY1" fmla="*/ 103210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96029"/>
              <a:gd name="connsiteY0" fmla="*/ 27727 h 586274"/>
              <a:gd name="connsiteX1" fmla="*/ 1384082 w 1496029"/>
              <a:gd name="connsiteY1" fmla="*/ 20282 h 586274"/>
              <a:gd name="connsiteX2" fmla="*/ 1487888 w 1496029"/>
              <a:gd name="connsiteY2" fmla="*/ 154662 h 586274"/>
              <a:gd name="connsiteX3" fmla="*/ 1487888 w 1496029"/>
              <a:gd name="connsiteY3" fmla="*/ 416477 h 586274"/>
              <a:gd name="connsiteX4" fmla="*/ 130753 w 1496029"/>
              <a:gd name="connsiteY4" fmla="*/ 435617 h 586274"/>
              <a:gd name="connsiteX5" fmla="*/ 12148 w 1496029"/>
              <a:gd name="connsiteY5" fmla="*/ 586274 h 586274"/>
              <a:gd name="connsiteX6" fmla="*/ 12149 w 1496029"/>
              <a:gd name="connsiteY6" fmla="*/ 197823 h 586274"/>
              <a:gd name="connsiteX7" fmla="*/ 134121 w 1496029"/>
              <a:gd name="connsiteY7" fmla="*/ 27727 h 586274"/>
              <a:gd name="connsiteX0" fmla="*/ 134121 w 1496029"/>
              <a:gd name="connsiteY0" fmla="*/ 27727 h 586274"/>
              <a:gd name="connsiteX1" fmla="*/ 1384082 w 1496029"/>
              <a:gd name="connsiteY1" fmla="*/ 20282 h 586274"/>
              <a:gd name="connsiteX2" fmla="*/ 1487888 w 1496029"/>
              <a:gd name="connsiteY2" fmla="*/ 154662 h 586274"/>
              <a:gd name="connsiteX3" fmla="*/ 1487888 w 1496029"/>
              <a:gd name="connsiteY3" fmla="*/ 416477 h 586274"/>
              <a:gd name="connsiteX4" fmla="*/ 130753 w 1496029"/>
              <a:gd name="connsiteY4" fmla="*/ 435617 h 586274"/>
              <a:gd name="connsiteX5" fmla="*/ 12148 w 1496029"/>
              <a:gd name="connsiteY5" fmla="*/ 586274 h 586274"/>
              <a:gd name="connsiteX6" fmla="*/ 12149 w 1496029"/>
              <a:gd name="connsiteY6" fmla="*/ 197823 h 586274"/>
              <a:gd name="connsiteX7" fmla="*/ 134121 w 1496029"/>
              <a:gd name="connsiteY7" fmla="*/ 27727 h 586274"/>
              <a:gd name="connsiteX0" fmla="*/ 134121 w 1496029"/>
              <a:gd name="connsiteY0" fmla="*/ 27727 h 586274"/>
              <a:gd name="connsiteX1" fmla="*/ 1384082 w 1496029"/>
              <a:gd name="connsiteY1" fmla="*/ 20282 h 586274"/>
              <a:gd name="connsiteX2" fmla="*/ 1487888 w 1496029"/>
              <a:gd name="connsiteY2" fmla="*/ 154662 h 586274"/>
              <a:gd name="connsiteX3" fmla="*/ 1487888 w 1496029"/>
              <a:gd name="connsiteY3" fmla="*/ 416477 h 586274"/>
              <a:gd name="connsiteX4" fmla="*/ 130753 w 1496029"/>
              <a:gd name="connsiteY4" fmla="*/ 435617 h 586274"/>
              <a:gd name="connsiteX5" fmla="*/ 12148 w 1496029"/>
              <a:gd name="connsiteY5" fmla="*/ 586274 h 586274"/>
              <a:gd name="connsiteX6" fmla="*/ 12149 w 1496029"/>
              <a:gd name="connsiteY6" fmla="*/ 197823 h 586274"/>
              <a:gd name="connsiteX7" fmla="*/ 134121 w 1496029"/>
              <a:gd name="connsiteY7" fmla="*/ 27727 h 586274"/>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396195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509393 h 565992"/>
              <a:gd name="connsiteX4" fmla="*/ 130753 w 1487888"/>
              <a:gd name="connsiteY4" fmla="*/ 415335 h 565992"/>
              <a:gd name="connsiteX5" fmla="*/ 12148 w 1487888"/>
              <a:gd name="connsiteY5" fmla="*/ 565992 h 565992"/>
              <a:gd name="connsiteX6" fmla="*/ 12149 w 1487888"/>
              <a:gd name="connsiteY6" fmla="*/ 177541 h 565992"/>
              <a:gd name="connsiteX7" fmla="*/ 134121 w 1487888"/>
              <a:gd name="connsiteY7"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509393 h 565992"/>
              <a:gd name="connsiteX4" fmla="*/ 1391706 w 1487888"/>
              <a:gd name="connsiteY4" fmla="*/ 504596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509393 h 565992"/>
              <a:gd name="connsiteX4" fmla="*/ 1418684 w 1487888"/>
              <a:gd name="connsiteY4" fmla="*/ 396194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509393 h 565992"/>
              <a:gd name="connsiteX4" fmla="*/ 1418684 w 1487888"/>
              <a:gd name="connsiteY4" fmla="*/ 396194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84082 w 1487888"/>
              <a:gd name="connsiteY1" fmla="*/ 0 h 565992"/>
              <a:gd name="connsiteX2" fmla="*/ 1487888 w 1487888"/>
              <a:gd name="connsiteY2" fmla="*/ 134380 h 565992"/>
              <a:gd name="connsiteX3" fmla="*/ 1487888 w 1487888"/>
              <a:gd name="connsiteY3" fmla="*/ 509393 h 565992"/>
              <a:gd name="connsiteX4" fmla="*/ 1420257 w 1487888"/>
              <a:gd name="connsiteY4" fmla="*/ 411631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52625 w 1487888"/>
              <a:gd name="connsiteY1" fmla="*/ 0 h 565992"/>
              <a:gd name="connsiteX2" fmla="*/ 1487888 w 1487888"/>
              <a:gd name="connsiteY2" fmla="*/ 134380 h 565992"/>
              <a:gd name="connsiteX3" fmla="*/ 1487888 w 1487888"/>
              <a:gd name="connsiteY3" fmla="*/ 509393 h 565992"/>
              <a:gd name="connsiteX4" fmla="*/ 1420257 w 1487888"/>
              <a:gd name="connsiteY4" fmla="*/ 411631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46894 w 1487888"/>
              <a:gd name="connsiteY1" fmla="*/ 10465 h 565992"/>
              <a:gd name="connsiteX2" fmla="*/ 1487888 w 1487888"/>
              <a:gd name="connsiteY2" fmla="*/ 134380 h 565992"/>
              <a:gd name="connsiteX3" fmla="*/ 1487888 w 1487888"/>
              <a:gd name="connsiteY3" fmla="*/ 509393 h 565992"/>
              <a:gd name="connsiteX4" fmla="*/ 1420257 w 1487888"/>
              <a:gd name="connsiteY4" fmla="*/ 411631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72112 w 1487888"/>
              <a:gd name="connsiteY1" fmla="*/ 17442 h 565992"/>
              <a:gd name="connsiteX2" fmla="*/ 1487888 w 1487888"/>
              <a:gd name="connsiteY2" fmla="*/ 134380 h 565992"/>
              <a:gd name="connsiteX3" fmla="*/ 1487888 w 1487888"/>
              <a:gd name="connsiteY3" fmla="*/ 509393 h 565992"/>
              <a:gd name="connsiteX4" fmla="*/ 1420257 w 1487888"/>
              <a:gd name="connsiteY4" fmla="*/ 411631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34121 w 1487888"/>
              <a:gd name="connsiteY0" fmla="*/ 7445 h 565992"/>
              <a:gd name="connsiteX1" fmla="*/ 1378417 w 1487888"/>
              <a:gd name="connsiteY1" fmla="*/ 10466 h 565992"/>
              <a:gd name="connsiteX2" fmla="*/ 1487888 w 1487888"/>
              <a:gd name="connsiteY2" fmla="*/ 134380 h 565992"/>
              <a:gd name="connsiteX3" fmla="*/ 1487888 w 1487888"/>
              <a:gd name="connsiteY3" fmla="*/ 509393 h 565992"/>
              <a:gd name="connsiteX4" fmla="*/ 1420257 w 1487888"/>
              <a:gd name="connsiteY4" fmla="*/ 411631 h 565992"/>
              <a:gd name="connsiteX5" fmla="*/ 130753 w 1487888"/>
              <a:gd name="connsiteY5" fmla="*/ 415335 h 565992"/>
              <a:gd name="connsiteX6" fmla="*/ 12148 w 1487888"/>
              <a:gd name="connsiteY6" fmla="*/ 565992 h 565992"/>
              <a:gd name="connsiteX7" fmla="*/ 12149 w 1487888"/>
              <a:gd name="connsiteY7" fmla="*/ 177541 h 565992"/>
              <a:gd name="connsiteX8" fmla="*/ 134121 w 1487888"/>
              <a:gd name="connsiteY8" fmla="*/ 7445 h 565992"/>
              <a:gd name="connsiteX0" fmla="*/ 121973 w 1475740"/>
              <a:gd name="connsiteY0" fmla="*/ 7445 h 565992"/>
              <a:gd name="connsiteX1" fmla="*/ 1366269 w 1475740"/>
              <a:gd name="connsiteY1" fmla="*/ 10466 h 565992"/>
              <a:gd name="connsiteX2" fmla="*/ 1475740 w 1475740"/>
              <a:gd name="connsiteY2" fmla="*/ 134380 h 565992"/>
              <a:gd name="connsiteX3" fmla="*/ 1475740 w 1475740"/>
              <a:gd name="connsiteY3" fmla="*/ 509393 h 565992"/>
              <a:gd name="connsiteX4" fmla="*/ 1408109 w 1475740"/>
              <a:gd name="connsiteY4" fmla="*/ 411631 h 565992"/>
              <a:gd name="connsiteX5" fmla="*/ 118605 w 1475740"/>
              <a:gd name="connsiteY5" fmla="*/ 415335 h 565992"/>
              <a:gd name="connsiteX6" fmla="*/ 0 w 1475740"/>
              <a:gd name="connsiteY6" fmla="*/ 565992 h 565992"/>
              <a:gd name="connsiteX7" fmla="*/ 1 w 1475740"/>
              <a:gd name="connsiteY7" fmla="*/ 177541 h 565992"/>
              <a:gd name="connsiteX8" fmla="*/ 121973 w 1475740"/>
              <a:gd name="connsiteY8" fmla="*/ 7445 h 565992"/>
              <a:gd name="connsiteX0" fmla="*/ 125114 w 1478881"/>
              <a:gd name="connsiteY0" fmla="*/ 7445 h 565992"/>
              <a:gd name="connsiteX1" fmla="*/ 1369410 w 1478881"/>
              <a:gd name="connsiteY1" fmla="*/ 10466 h 565992"/>
              <a:gd name="connsiteX2" fmla="*/ 1478881 w 1478881"/>
              <a:gd name="connsiteY2" fmla="*/ 134380 h 565992"/>
              <a:gd name="connsiteX3" fmla="*/ 1478881 w 1478881"/>
              <a:gd name="connsiteY3" fmla="*/ 509393 h 565992"/>
              <a:gd name="connsiteX4" fmla="*/ 1411250 w 1478881"/>
              <a:gd name="connsiteY4" fmla="*/ 411631 h 565992"/>
              <a:gd name="connsiteX5" fmla="*/ 121746 w 1478881"/>
              <a:gd name="connsiteY5" fmla="*/ 415335 h 565992"/>
              <a:gd name="connsiteX6" fmla="*/ 3141 w 1478881"/>
              <a:gd name="connsiteY6" fmla="*/ 565992 h 565992"/>
              <a:gd name="connsiteX7" fmla="*/ 3142 w 1478881"/>
              <a:gd name="connsiteY7" fmla="*/ 177541 h 565992"/>
              <a:gd name="connsiteX8" fmla="*/ 125114 w 1478881"/>
              <a:gd name="connsiteY8" fmla="*/ 7445 h 565992"/>
              <a:gd name="connsiteX0" fmla="*/ 121973 w 1475740"/>
              <a:gd name="connsiteY0" fmla="*/ 7445 h 565992"/>
              <a:gd name="connsiteX1" fmla="*/ 1366269 w 1475740"/>
              <a:gd name="connsiteY1" fmla="*/ 10466 h 565992"/>
              <a:gd name="connsiteX2" fmla="*/ 1475740 w 1475740"/>
              <a:gd name="connsiteY2" fmla="*/ 134380 h 565992"/>
              <a:gd name="connsiteX3" fmla="*/ 1475740 w 1475740"/>
              <a:gd name="connsiteY3" fmla="*/ 509393 h 565992"/>
              <a:gd name="connsiteX4" fmla="*/ 1408109 w 1475740"/>
              <a:gd name="connsiteY4" fmla="*/ 411631 h 565992"/>
              <a:gd name="connsiteX5" fmla="*/ 118605 w 1475740"/>
              <a:gd name="connsiteY5" fmla="*/ 415335 h 565992"/>
              <a:gd name="connsiteX6" fmla="*/ 0 w 1475740"/>
              <a:gd name="connsiteY6" fmla="*/ 565992 h 565992"/>
              <a:gd name="connsiteX7" fmla="*/ 1 w 1475740"/>
              <a:gd name="connsiteY7" fmla="*/ 177541 h 565992"/>
              <a:gd name="connsiteX8" fmla="*/ 121973 w 1475740"/>
              <a:gd name="connsiteY8" fmla="*/ 7445 h 565992"/>
              <a:gd name="connsiteX0" fmla="*/ 129077 w 1482844"/>
              <a:gd name="connsiteY0" fmla="*/ 7445 h 565992"/>
              <a:gd name="connsiteX1" fmla="*/ 1373373 w 1482844"/>
              <a:gd name="connsiteY1" fmla="*/ 10466 h 565992"/>
              <a:gd name="connsiteX2" fmla="*/ 1482844 w 1482844"/>
              <a:gd name="connsiteY2" fmla="*/ 134380 h 565992"/>
              <a:gd name="connsiteX3" fmla="*/ 1482844 w 1482844"/>
              <a:gd name="connsiteY3" fmla="*/ 509393 h 565992"/>
              <a:gd name="connsiteX4" fmla="*/ 1415213 w 1482844"/>
              <a:gd name="connsiteY4" fmla="*/ 411631 h 565992"/>
              <a:gd name="connsiteX5" fmla="*/ 125709 w 1482844"/>
              <a:gd name="connsiteY5" fmla="*/ 415335 h 565992"/>
              <a:gd name="connsiteX6" fmla="*/ 7104 w 1482844"/>
              <a:gd name="connsiteY6" fmla="*/ 565992 h 565992"/>
              <a:gd name="connsiteX7" fmla="*/ 7105 w 1482844"/>
              <a:gd name="connsiteY7" fmla="*/ 177541 h 565992"/>
              <a:gd name="connsiteX8" fmla="*/ 129077 w 1482844"/>
              <a:gd name="connsiteY8" fmla="*/ 7445 h 565992"/>
              <a:gd name="connsiteX0" fmla="*/ 121973 w 1475740"/>
              <a:gd name="connsiteY0" fmla="*/ 7445 h 565992"/>
              <a:gd name="connsiteX1" fmla="*/ 1366269 w 1475740"/>
              <a:gd name="connsiteY1" fmla="*/ 10466 h 565992"/>
              <a:gd name="connsiteX2" fmla="*/ 1475740 w 1475740"/>
              <a:gd name="connsiteY2" fmla="*/ 134380 h 565992"/>
              <a:gd name="connsiteX3" fmla="*/ 1475740 w 1475740"/>
              <a:gd name="connsiteY3" fmla="*/ 509393 h 565992"/>
              <a:gd name="connsiteX4" fmla="*/ 1408109 w 1475740"/>
              <a:gd name="connsiteY4" fmla="*/ 411631 h 565992"/>
              <a:gd name="connsiteX5" fmla="*/ 118605 w 1475740"/>
              <a:gd name="connsiteY5" fmla="*/ 415335 h 565992"/>
              <a:gd name="connsiteX6" fmla="*/ 0 w 1475740"/>
              <a:gd name="connsiteY6" fmla="*/ 565992 h 565992"/>
              <a:gd name="connsiteX7" fmla="*/ 1 w 1475740"/>
              <a:gd name="connsiteY7" fmla="*/ 177541 h 565992"/>
              <a:gd name="connsiteX8" fmla="*/ 121973 w 1475740"/>
              <a:gd name="connsiteY8" fmla="*/ 7445 h 565992"/>
              <a:gd name="connsiteX0" fmla="*/ 121973 w 1475740"/>
              <a:gd name="connsiteY0" fmla="*/ 7445 h 565992"/>
              <a:gd name="connsiteX1" fmla="*/ 1366269 w 1475740"/>
              <a:gd name="connsiteY1" fmla="*/ 10466 h 565992"/>
              <a:gd name="connsiteX2" fmla="*/ 1475740 w 1475740"/>
              <a:gd name="connsiteY2" fmla="*/ 134380 h 565992"/>
              <a:gd name="connsiteX3" fmla="*/ 1475740 w 1475740"/>
              <a:gd name="connsiteY3" fmla="*/ 509393 h 565992"/>
              <a:gd name="connsiteX4" fmla="*/ 1408109 w 1475740"/>
              <a:gd name="connsiteY4" fmla="*/ 411631 h 565992"/>
              <a:gd name="connsiteX5" fmla="*/ 118605 w 1475740"/>
              <a:gd name="connsiteY5" fmla="*/ 415335 h 565992"/>
              <a:gd name="connsiteX6" fmla="*/ 0 w 1475740"/>
              <a:gd name="connsiteY6" fmla="*/ 565992 h 565992"/>
              <a:gd name="connsiteX7" fmla="*/ 1 w 1475740"/>
              <a:gd name="connsiteY7" fmla="*/ 177541 h 565992"/>
              <a:gd name="connsiteX8" fmla="*/ 121973 w 1475740"/>
              <a:gd name="connsiteY8" fmla="*/ 7445 h 565992"/>
              <a:gd name="connsiteX0" fmla="*/ 127636 w 1481403"/>
              <a:gd name="connsiteY0" fmla="*/ 7445 h 565992"/>
              <a:gd name="connsiteX1" fmla="*/ 1371932 w 1481403"/>
              <a:gd name="connsiteY1" fmla="*/ 10466 h 565992"/>
              <a:gd name="connsiteX2" fmla="*/ 1481403 w 1481403"/>
              <a:gd name="connsiteY2" fmla="*/ 134380 h 565992"/>
              <a:gd name="connsiteX3" fmla="*/ 1481403 w 1481403"/>
              <a:gd name="connsiteY3" fmla="*/ 509393 h 565992"/>
              <a:gd name="connsiteX4" fmla="*/ 1413772 w 1481403"/>
              <a:gd name="connsiteY4" fmla="*/ 411631 h 565992"/>
              <a:gd name="connsiteX5" fmla="*/ 124268 w 1481403"/>
              <a:gd name="connsiteY5" fmla="*/ 415335 h 565992"/>
              <a:gd name="connsiteX6" fmla="*/ 5663 w 1481403"/>
              <a:gd name="connsiteY6" fmla="*/ 565992 h 565992"/>
              <a:gd name="connsiteX7" fmla="*/ 5664 w 1481403"/>
              <a:gd name="connsiteY7" fmla="*/ 177541 h 565992"/>
              <a:gd name="connsiteX8" fmla="*/ 127636 w 1481403"/>
              <a:gd name="connsiteY8" fmla="*/ 7445 h 565992"/>
              <a:gd name="connsiteX0" fmla="*/ 121973 w 1475740"/>
              <a:gd name="connsiteY0" fmla="*/ 7445 h 565992"/>
              <a:gd name="connsiteX1" fmla="*/ 1366269 w 1475740"/>
              <a:gd name="connsiteY1" fmla="*/ 10466 h 565992"/>
              <a:gd name="connsiteX2" fmla="*/ 1475740 w 1475740"/>
              <a:gd name="connsiteY2" fmla="*/ 134380 h 565992"/>
              <a:gd name="connsiteX3" fmla="*/ 1475740 w 1475740"/>
              <a:gd name="connsiteY3" fmla="*/ 509393 h 565992"/>
              <a:gd name="connsiteX4" fmla="*/ 1408109 w 1475740"/>
              <a:gd name="connsiteY4" fmla="*/ 411631 h 565992"/>
              <a:gd name="connsiteX5" fmla="*/ 118605 w 1475740"/>
              <a:gd name="connsiteY5" fmla="*/ 415335 h 565992"/>
              <a:gd name="connsiteX6" fmla="*/ 0 w 1475740"/>
              <a:gd name="connsiteY6" fmla="*/ 565992 h 565992"/>
              <a:gd name="connsiteX7" fmla="*/ 1 w 1475740"/>
              <a:gd name="connsiteY7" fmla="*/ 177541 h 565992"/>
              <a:gd name="connsiteX8" fmla="*/ 121973 w 1475740"/>
              <a:gd name="connsiteY8" fmla="*/ 7445 h 565992"/>
              <a:gd name="connsiteX0" fmla="*/ 121973 w 1477181"/>
              <a:gd name="connsiteY0" fmla="*/ 7445 h 565992"/>
              <a:gd name="connsiteX1" fmla="*/ 1366269 w 1477181"/>
              <a:gd name="connsiteY1" fmla="*/ 10466 h 565992"/>
              <a:gd name="connsiteX2" fmla="*/ 1477181 w 1477181"/>
              <a:gd name="connsiteY2" fmla="*/ 140485 h 565992"/>
              <a:gd name="connsiteX3" fmla="*/ 1475740 w 1477181"/>
              <a:gd name="connsiteY3" fmla="*/ 509393 h 565992"/>
              <a:gd name="connsiteX4" fmla="*/ 1408109 w 1477181"/>
              <a:gd name="connsiteY4" fmla="*/ 411631 h 565992"/>
              <a:gd name="connsiteX5" fmla="*/ 118605 w 1477181"/>
              <a:gd name="connsiteY5" fmla="*/ 415335 h 565992"/>
              <a:gd name="connsiteX6" fmla="*/ 0 w 1477181"/>
              <a:gd name="connsiteY6" fmla="*/ 565992 h 565992"/>
              <a:gd name="connsiteX7" fmla="*/ 1 w 1477181"/>
              <a:gd name="connsiteY7" fmla="*/ 177541 h 565992"/>
              <a:gd name="connsiteX8" fmla="*/ 121973 w 1477181"/>
              <a:gd name="connsiteY8" fmla="*/ 7445 h 565992"/>
              <a:gd name="connsiteX0" fmla="*/ 121973 w 1478279"/>
              <a:gd name="connsiteY0" fmla="*/ 7445 h 565992"/>
              <a:gd name="connsiteX1" fmla="*/ 1366269 w 1478279"/>
              <a:gd name="connsiteY1" fmla="*/ 10466 h 565992"/>
              <a:gd name="connsiteX2" fmla="*/ 1477181 w 1478279"/>
              <a:gd name="connsiteY2" fmla="*/ 140485 h 565992"/>
              <a:gd name="connsiteX3" fmla="*/ 1475740 w 1478279"/>
              <a:gd name="connsiteY3" fmla="*/ 509393 h 565992"/>
              <a:gd name="connsiteX4" fmla="*/ 1408109 w 1478279"/>
              <a:gd name="connsiteY4" fmla="*/ 411631 h 565992"/>
              <a:gd name="connsiteX5" fmla="*/ 118605 w 1478279"/>
              <a:gd name="connsiteY5" fmla="*/ 415335 h 565992"/>
              <a:gd name="connsiteX6" fmla="*/ 0 w 1478279"/>
              <a:gd name="connsiteY6" fmla="*/ 565992 h 565992"/>
              <a:gd name="connsiteX7" fmla="*/ 1 w 1478279"/>
              <a:gd name="connsiteY7" fmla="*/ 177541 h 565992"/>
              <a:gd name="connsiteX8" fmla="*/ 121973 w 1478279"/>
              <a:gd name="connsiteY8" fmla="*/ 7445 h 565992"/>
              <a:gd name="connsiteX0" fmla="*/ 121973 w 1478279"/>
              <a:gd name="connsiteY0" fmla="*/ 7445 h 565992"/>
              <a:gd name="connsiteX1" fmla="*/ 1375996 w 1478279"/>
              <a:gd name="connsiteY1" fmla="*/ 6978 h 565992"/>
              <a:gd name="connsiteX2" fmla="*/ 1477181 w 1478279"/>
              <a:gd name="connsiteY2" fmla="*/ 140485 h 565992"/>
              <a:gd name="connsiteX3" fmla="*/ 1475740 w 1478279"/>
              <a:gd name="connsiteY3" fmla="*/ 509393 h 565992"/>
              <a:gd name="connsiteX4" fmla="*/ 1408109 w 1478279"/>
              <a:gd name="connsiteY4" fmla="*/ 411631 h 565992"/>
              <a:gd name="connsiteX5" fmla="*/ 118605 w 1478279"/>
              <a:gd name="connsiteY5" fmla="*/ 415335 h 565992"/>
              <a:gd name="connsiteX6" fmla="*/ 0 w 1478279"/>
              <a:gd name="connsiteY6" fmla="*/ 565992 h 565992"/>
              <a:gd name="connsiteX7" fmla="*/ 1 w 1478279"/>
              <a:gd name="connsiteY7" fmla="*/ 177541 h 565992"/>
              <a:gd name="connsiteX8" fmla="*/ 121973 w 1478279"/>
              <a:gd name="connsiteY8" fmla="*/ 7445 h 565992"/>
              <a:gd name="connsiteX0" fmla="*/ 121973 w 1479720"/>
              <a:gd name="connsiteY0" fmla="*/ 7445 h 565992"/>
              <a:gd name="connsiteX1" fmla="*/ 1375996 w 1479720"/>
              <a:gd name="connsiteY1" fmla="*/ 6978 h 565992"/>
              <a:gd name="connsiteX2" fmla="*/ 1477181 w 1479720"/>
              <a:gd name="connsiteY2" fmla="*/ 140485 h 565992"/>
              <a:gd name="connsiteX3" fmla="*/ 1475740 w 1479720"/>
              <a:gd name="connsiteY3" fmla="*/ 509393 h 565992"/>
              <a:gd name="connsiteX4" fmla="*/ 1408109 w 1479720"/>
              <a:gd name="connsiteY4" fmla="*/ 411631 h 565992"/>
              <a:gd name="connsiteX5" fmla="*/ 118605 w 1479720"/>
              <a:gd name="connsiteY5" fmla="*/ 415335 h 565992"/>
              <a:gd name="connsiteX6" fmla="*/ 0 w 1479720"/>
              <a:gd name="connsiteY6" fmla="*/ 565992 h 565992"/>
              <a:gd name="connsiteX7" fmla="*/ 1 w 1479720"/>
              <a:gd name="connsiteY7" fmla="*/ 177541 h 565992"/>
              <a:gd name="connsiteX8" fmla="*/ 121973 w 1479720"/>
              <a:gd name="connsiteY8" fmla="*/ 7445 h 565992"/>
              <a:gd name="connsiteX0" fmla="*/ 121973 w 1477181"/>
              <a:gd name="connsiteY0" fmla="*/ 7445 h 565992"/>
              <a:gd name="connsiteX1" fmla="*/ 1375996 w 1477181"/>
              <a:gd name="connsiteY1" fmla="*/ 6978 h 565992"/>
              <a:gd name="connsiteX2" fmla="*/ 1477181 w 1477181"/>
              <a:gd name="connsiteY2" fmla="*/ 140485 h 565992"/>
              <a:gd name="connsiteX3" fmla="*/ 1475740 w 1477181"/>
              <a:gd name="connsiteY3" fmla="*/ 509393 h 565992"/>
              <a:gd name="connsiteX4" fmla="*/ 1408109 w 1477181"/>
              <a:gd name="connsiteY4" fmla="*/ 411631 h 565992"/>
              <a:gd name="connsiteX5" fmla="*/ 118605 w 1477181"/>
              <a:gd name="connsiteY5" fmla="*/ 415335 h 565992"/>
              <a:gd name="connsiteX6" fmla="*/ 0 w 1477181"/>
              <a:gd name="connsiteY6" fmla="*/ 565992 h 565992"/>
              <a:gd name="connsiteX7" fmla="*/ 1 w 1477181"/>
              <a:gd name="connsiteY7" fmla="*/ 177541 h 565992"/>
              <a:gd name="connsiteX8" fmla="*/ 121973 w 1477181"/>
              <a:gd name="connsiteY8" fmla="*/ 7445 h 565992"/>
              <a:gd name="connsiteX0" fmla="*/ 121973 w 1477181"/>
              <a:gd name="connsiteY0" fmla="*/ 7445 h 565992"/>
              <a:gd name="connsiteX1" fmla="*/ 1375996 w 1477181"/>
              <a:gd name="connsiteY1" fmla="*/ 6978 h 565992"/>
              <a:gd name="connsiteX2" fmla="*/ 1477181 w 1477181"/>
              <a:gd name="connsiteY2" fmla="*/ 140485 h 565992"/>
              <a:gd name="connsiteX3" fmla="*/ 1475740 w 1477181"/>
              <a:gd name="connsiteY3" fmla="*/ 509393 h 565992"/>
              <a:gd name="connsiteX4" fmla="*/ 1350565 w 1477181"/>
              <a:gd name="connsiteY4" fmla="*/ 411631 h 565992"/>
              <a:gd name="connsiteX5" fmla="*/ 118605 w 1477181"/>
              <a:gd name="connsiteY5" fmla="*/ 415335 h 565992"/>
              <a:gd name="connsiteX6" fmla="*/ 0 w 1477181"/>
              <a:gd name="connsiteY6" fmla="*/ 565992 h 565992"/>
              <a:gd name="connsiteX7" fmla="*/ 1 w 1477181"/>
              <a:gd name="connsiteY7" fmla="*/ 177541 h 565992"/>
              <a:gd name="connsiteX8" fmla="*/ 121973 w 1477181"/>
              <a:gd name="connsiteY8" fmla="*/ 7445 h 565992"/>
              <a:gd name="connsiteX0" fmla="*/ 121973 w 1477181"/>
              <a:gd name="connsiteY0" fmla="*/ 7445 h 565992"/>
              <a:gd name="connsiteX1" fmla="*/ 1375996 w 1477181"/>
              <a:gd name="connsiteY1" fmla="*/ 6978 h 565992"/>
              <a:gd name="connsiteX2" fmla="*/ 1477181 w 1477181"/>
              <a:gd name="connsiteY2" fmla="*/ 140485 h 565992"/>
              <a:gd name="connsiteX3" fmla="*/ 1475740 w 1477181"/>
              <a:gd name="connsiteY3" fmla="*/ 509393 h 565992"/>
              <a:gd name="connsiteX4" fmla="*/ 1350565 w 1477181"/>
              <a:gd name="connsiteY4" fmla="*/ 411631 h 565992"/>
              <a:gd name="connsiteX5" fmla="*/ 118605 w 1477181"/>
              <a:gd name="connsiteY5" fmla="*/ 415335 h 565992"/>
              <a:gd name="connsiteX6" fmla="*/ 0 w 1477181"/>
              <a:gd name="connsiteY6" fmla="*/ 565992 h 565992"/>
              <a:gd name="connsiteX7" fmla="*/ 1 w 1477181"/>
              <a:gd name="connsiteY7" fmla="*/ 177541 h 565992"/>
              <a:gd name="connsiteX8" fmla="*/ 121973 w 1477181"/>
              <a:gd name="connsiteY8" fmla="*/ 7445 h 565992"/>
              <a:gd name="connsiteX0" fmla="*/ 121973 w 1481455"/>
              <a:gd name="connsiteY0" fmla="*/ 7445 h 565992"/>
              <a:gd name="connsiteX1" fmla="*/ 1375996 w 1481455"/>
              <a:gd name="connsiteY1" fmla="*/ 6978 h 565992"/>
              <a:gd name="connsiteX2" fmla="*/ 1481455 w 1481455"/>
              <a:gd name="connsiteY2" fmla="*/ 171748 h 565992"/>
              <a:gd name="connsiteX3" fmla="*/ 1475740 w 1481455"/>
              <a:gd name="connsiteY3" fmla="*/ 509393 h 565992"/>
              <a:gd name="connsiteX4" fmla="*/ 1350565 w 1481455"/>
              <a:gd name="connsiteY4" fmla="*/ 411631 h 565992"/>
              <a:gd name="connsiteX5" fmla="*/ 118605 w 1481455"/>
              <a:gd name="connsiteY5" fmla="*/ 415335 h 565992"/>
              <a:gd name="connsiteX6" fmla="*/ 0 w 1481455"/>
              <a:gd name="connsiteY6" fmla="*/ 565992 h 565992"/>
              <a:gd name="connsiteX7" fmla="*/ 1 w 1481455"/>
              <a:gd name="connsiteY7" fmla="*/ 177541 h 565992"/>
              <a:gd name="connsiteX8" fmla="*/ 121973 w 1481455"/>
              <a:gd name="connsiteY8" fmla="*/ 7445 h 565992"/>
              <a:gd name="connsiteX0" fmla="*/ 121973 w 1476220"/>
              <a:gd name="connsiteY0" fmla="*/ 7445 h 565992"/>
              <a:gd name="connsiteX1" fmla="*/ 1375996 w 1476220"/>
              <a:gd name="connsiteY1" fmla="*/ 6978 h 565992"/>
              <a:gd name="connsiteX2" fmla="*/ 1471037 w 1476220"/>
              <a:gd name="connsiteY2" fmla="*/ 179564 h 565992"/>
              <a:gd name="connsiteX3" fmla="*/ 1475740 w 1476220"/>
              <a:gd name="connsiteY3" fmla="*/ 509393 h 565992"/>
              <a:gd name="connsiteX4" fmla="*/ 1350565 w 1476220"/>
              <a:gd name="connsiteY4" fmla="*/ 411631 h 565992"/>
              <a:gd name="connsiteX5" fmla="*/ 118605 w 1476220"/>
              <a:gd name="connsiteY5" fmla="*/ 415335 h 565992"/>
              <a:gd name="connsiteX6" fmla="*/ 0 w 1476220"/>
              <a:gd name="connsiteY6" fmla="*/ 565992 h 565992"/>
              <a:gd name="connsiteX7" fmla="*/ 1 w 1476220"/>
              <a:gd name="connsiteY7" fmla="*/ 177541 h 565992"/>
              <a:gd name="connsiteX8" fmla="*/ 121973 w 1476220"/>
              <a:gd name="connsiteY8" fmla="*/ 7445 h 565992"/>
              <a:gd name="connsiteX0" fmla="*/ 121973 w 1481722"/>
              <a:gd name="connsiteY0" fmla="*/ 7445 h 565992"/>
              <a:gd name="connsiteX1" fmla="*/ 1375996 w 1481722"/>
              <a:gd name="connsiteY1" fmla="*/ 6978 h 565992"/>
              <a:gd name="connsiteX2" fmla="*/ 1481722 w 1481722"/>
              <a:gd name="connsiteY2" fmla="*/ 203011 h 565992"/>
              <a:gd name="connsiteX3" fmla="*/ 1475740 w 1481722"/>
              <a:gd name="connsiteY3" fmla="*/ 509393 h 565992"/>
              <a:gd name="connsiteX4" fmla="*/ 1350565 w 1481722"/>
              <a:gd name="connsiteY4" fmla="*/ 411631 h 565992"/>
              <a:gd name="connsiteX5" fmla="*/ 118605 w 1481722"/>
              <a:gd name="connsiteY5" fmla="*/ 415335 h 565992"/>
              <a:gd name="connsiteX6" fmla="*/ 0 w 1481722"/>
              <a:gd name="connsiteY6" fmla="*/ 565992 h 565992"/>
              <a:gd name="connsiteX7" fmla="*/ 1 w 1481722"/>
              <a:gd name="connsiteY7" fmla="*/ 177541 h 565992"/>
              <a:gd name="connsiteX8" fmla="*/ 121973 w 1481722"/>
              <a:gd name="connsiteY8" fmla="*/ 7445 h 565992"/>
              <a:gd name="connsiteX0" fmla="*/ 121973 w 1483699"/>
              <a:gd name="connsiteY0" fmla="*/ 7445 h 565992"/>
              <a:gd name="connsiteX1" fmla="*/ 1375996 w 1483699"/>
              <a:gd name="connsiteY1" fmla="*/ 6978 h 565992"/>
              <a:gd name="connsiteX2" fmla="*/ 1481722 w 1483699"/>
              <a:gd name="connsiteY2" fmla="*/ 203011 h 565992"/>
              <a:gd name="connsiteX3" fmla="*/ 1483219 w 1483699"/>
              <a:gd name="connsiteY3" fmla="*/ 500926 h 565992"/>
              <a:gd name="connsiteX4" fmla="*/ 1350565 w 1483699"/>
              <a:gd name="connsiteY4" fmla="*/ 411631 h 565992"/>
              <a:gd name="connsiteX5" fmla="*/ 118605 w 1483699"/>
              <a:gd name="connsiteY5" fmla="*/ 415335 h 565992"/>
              <a:gd name="connsiteX6" fmla="*/ 0 w 1483699"/>
              <a:gd name="connsiteY6" fmla="*/ 565992 h 565992"/>
              <a:gd name="connsiteX7" fmla="*/ 1 w 1483699"/>
              <a:gd name="connsiteY7" fmla="*/ 177541 h 565992"/>
              <a:gd name="connsiteX8" fmla="*/ 121973 w 1483699"/>
              <a:gd name="connsiteY8" fmla="*/ 7445 h 565992"/>
              <a:gd name="connsiteX0" fmla="*/ 121973 w 1487117"/>
              <a:gd name="connsiteY0" fmla="*/ 7445 h 565992"/>
              <a:gd name="connsiteX1" fmla="*/ 1375996 w 1487117"/>
              <a:gd name="connsiteY1" fmla="*/ 6978 h 565992"/>
              <a:gd name="connsiteX2" fmla="*/ 1487117 w 1487117"/>
              <a:gd name="connsiteY2" fmla="*/ 144073 h 565992"/>
              <a:gd name="connsiteX3" fmla="*/ 1483219 w 1487117"/>
              <a:gd name="connsiteY3" fmla="*/ 500926 h 565992"/>
              <a:gd name="connsiteX4" fmla="*/ 1350565 w 1487117"/>
              <a:gd name="connsiteY4" fmla="*/ 411631 h 565992"/>
              <a:gd name="connsiteX5" fmla="*/ 118605 w 1487117"/>
              <a:gd name="connsiteY5" fmla="*/ 415335 h 565992"/>
              <a:gd name="connsiteX6" fmla="*/ 0 w 1487117"/>
              <a:gd name="connsiteY6" fmla="*/ 565992 h 565992"/>
              <a:gd name="connsiteX7" fmla="*/ 1 w 1487117"/>
              <a:gd name="connsiteY7" fmla="*/ 177541 h 565992"/>
              <a:gd name="connsiteX8" fmla="*/ 121973 w 1487117"/>
              <a:gd name="connsiteY8" fmla="*/ 7445 h 565992"/>
              <a:gd name="connsiteX0" fmla="*/ 143464 w 1508608"/>
              <a:gd name="connsiteY0" fmla="*/ 7445 h 570520"/>
              <a:gd name="connsiteX1" fmla="*/ 1397487 w 1508608"/>
              <a:gd name="connsiteY1" fmla="*/ 6978 h 570520"/>
              <a:gd name="connsiteX2" fmla="*/ 1508608 w 1508608"/>
              <a:gd name="connsiteY2" fmla="*/ 144073 h 570520"/>
              <a:gd name="connsiteX3" fmla="*/ 1504710 w 1508608"/>
              <a:gd name="connsiteY3" fmla="*/ 500926 h 570520"/>
              <a:gd name="connsiteX4" fmla="*/ 1372056 w 1508608"/>
              <a:gd name="connsiteY4" fmla="*/ 411631 h 570520"/>
              <a:gd name="connsiteX5" fmla="*/ 140096 w 1508608"/>
              <a:gd name="connsiteY5" fmla="*/ 415335 h 570520"/>
              <a:gd name="connsiteX6" fmla="*/ 21491 w 1508608"/>
              <a:gd name="connsiteY6" fmla="*/ 565992 h 570520"/>
              <a:gd name="connsiteX7" fmla="*/ 14510 w 1508608"/>
              <a:gd name="connsiteY7" fmla="*/ 442503 h 570520"/>
              <a:gd name="connsiteX8" fmla="*/ 21492 w 1508608"/>
              <a:gd name="connsiteY8" fmla="*/ 177541 h 570520"/>
              <a:gd name="connsiteX9" fmla="*/ 143464 w 1508608"/>
              <a:gd name="connsiteY9" fmla="*/ 7445 h 570520"/>
              <a:gd name="connsiteX0" fmla="*/ 142904 w 1508048"/>
              <a:gd name="connsiteY0" fmla="*/ 7445 h 570520"/>
              <a:gd name="connsiteX1" fmla="*/ 1396927 w 1508048"/>
              <a:gd name="connsiteY1" fmla="*/ 6978 h 570520"/>
              <a:gd name="connsiteX2" fmla="*/ 1508048 w 1508048"/>
              <a:gd name="connsiteY2" fmla="*/ 144073 h 570520"/>
              <a:gd name="connsiteX3" fmla="*/ 1504150 w 1508048"/>
              <a:gd name="connsiteY3" fmla="*/ 500926 h 570520"/>
              <a:gd name="connsiteX4" fmla="*/ 1371496 w 1508048"/>
              <a:gd name="connsiteY4" fmla="*/ 411631 h 570520"/>
              <a:gd name="connsiteX5" fmla="*/ 139536 w 1508048"/>
              <a:gd name="connsiteY5" fmla="*/ 415335 h 570520"/>
              <a:gd name="connsiteX6" fmla="*/ 20931 w 1508048"/>
              <a:gd name="connsiteY6" fmla="*/ 565992 h 570520"/>
              <a:gd name="connsiteX7" fmla="*/ 13950 w 1508048"/>
              <a:gd name="connsiteY7" fmla="*/ 442503 h 570520"/>
              <a:gd name="connsiteX8" fmla="*/ 20932 w 1508048"/>
              <a:gd name="connsiteY8" fmla="*/ 177541 h 570520"/>
              <a:gd name="connsiteX9" fmla="*/ 142904 w 1508048"/>
              <a:gd name="connsiteY9" fmla="*/ 7445 h 570520"/>
              <a:gd name="connsiteX0" fmla="*/ 137896 w 1503040"/>
              <a:gd name="connsiteY0" fmla="*/ 7445 h 570520"/>
              <a:gd name="connsiteX1" fmla="*/ 1391919 w 1503040"/>
              <a:gd name="connsiteY1" fmla="*/ 6978 h 570520"/>
              <a:gd name="connsiteX2" fmla="*/ 1503040 w 1503040"/>
              <a:gd name="connsiteY2" fmla="*/ 144073 h 570520"/>
              <a:gd name="connsiteX3" fmla="*/ 1499142 w 1503040"/>
              <a:gd name="connsiteY3" fmla="*/ 500926 h 570520"/>
              <a:gd name="connsiteX4" fmla="*/ 1366488 w 1503040"/>
              <a:gd name="connsiteY4" fmla="*/ 411631 h 570520"/>
              <a:gd name="connsiteX5" fmla="*/ 134528 w 1503040"/>
              <a:gd name="connsiteY5" fmla="*/ 415335 h 570520"/>
              <a:gd name="connsiteX6" fmla="*/ 20931 w 1503040"/>
              <a:gd name="connsiteY6" fmla="*/ 565992 h 570520"/>
              <a:gd name="connsiteX7" fmla="*/ 8942 w 1503040"/>
              <a:gd name="connsiteY7" fmla="*/ 442503 h 570520"/>
              <a:gd name="connsiteX8" fmla="*/ 15924 w 1503040"/>
              <a:gd name="connsiteY8" fmla="*/ 177541 h 570520"/>
              <a:gd name="connsiteX9" fmla="*/ 137896 w 1503040"/>
              <a:gd name="connsiteY9" fmla="*/ 7445 h 570520"/>
              <a:gd name="connsiteX0" fmla="*/ 128954 w 1494098"/>
              <a:gd name="connsiteY0" fmla="*/ 7445 h 565992"/>
              <a:gd name="connsiteX1" fmla="*/ 1382977 w 1494098"/>
              <a:gd name="connsiteY1" fmla="*/ 6978 h 565992"/>
              <a:gd name="connsiteX2" fmla="*/ 1494098 w 1494098"/>
              <a:gd name="connsiteY2" fmla="*/ 144073 h 565992"/>
              <a:gd name="connsiteX3" fmla="*/ 1490200 w 1494098"/>
              <a:gd name="connsiteY3" fmla="*/ 500926 h 565992"/>
              <a:gd name="connsiteX4" fmla="*/ 1357546 w 1494098"/>
              <a:gd name="connsiteY4" fmla="*/ 411631 h 565992"/>
              <a:gd name="connsiteX5" fmla="*/ 125586 w 1494098"/>
              <a:gd name="connsiteY5" fmla="*/ 415335 h 565992"/>
              <a:gd name="connsiteX6" fmla="*/ 11989 w 1494098"/>
              <a:gd name="connsiteY6" fmla="*/ 565992 h 565992"/>
              <a:gd name="connsiteX7" fmla="*/ 0 w 1494098"/>
              <a:gd name="connsiteY7" fmla="*/ 442503 h 565992"/>
              <a:gd name="connsiteX8" fmla="*/ 6982 w 1494098"/>
              <a:gd name="connsiteY8" fmla="*/ 177541 h 565992"/>
              <a:gd name="connsiteX9" fmla="*/ 128954 w 1494098"/>
              <a:gd name="connsiteY9" fmla="*/ 7445 h 565992"/>
              <a:gd name="connsiteX0" fmla="*/ 138495 w 1503639"/>
              <a:gd name="connsiteY0" fmla="*/ 7445 h 565992"/>
              <a:gd name="connsiteX1" fmla="*/ 1392518 w 1503639"/>
              <a:gd name="connsiteY1" fmla="*/ 6978 h 565992"/>
              <a:gd name="connsiteX2" fmla="*/ 1503639 w 1503639"/>
              <a:gd name="connsiteY2" fmla="*/ 144073 h 565992"/>
              <a:gd name="connsiteX3" fmla="*/ 1499741 w 1503639"/>
              <a:gd name="connsiteY3" fmla="*/ 500926 h 565992"/>
              <a:gd name="connsiteX4" fmla="*/ 1367087 w 1503639"/>
              <a:gd name="connsiteY4" fmla="*/ 411631 h 565992"/>
              <a:gd name="connsiteX5" fmla="*/ 135127 w 1503639"/>
              <a:gd name="connsiteY5" fmla="*/ 415335 h 565992"/>
              <a:gd name="connsiteX6" fmla="*/ 21530 w 1503639"/>
              <a:gd name="connsiteY6" fmla="*/ 565992 h 565992"/>
              <a:gd name="connsiteX7" fmla="*/ 9541 w 1503639"/>
              <a:gd name="connsiteY7" fmla="*/ 442503 h 565992"/>
              <a:gd name="connsiteX8" fmla="*/ 16523 w 1503639"/>
              <a:gd name="connsiteY8" fmla="*/ 177541 h 565992"/>
              <a:gd name="connsiteX9" fmla="*/ 138495 w 1503639"/>
              <a:gd name="connsiteY9" fmla="*/ 7445 h 565992"/>
              <a:gd name="connsiteX0" fmla="*/ 128954 w 1494098"/>
              <a:gd name="connsiteY0" fmla="*/ 7445 h 577218"/>
              <a:gd name="connsiteX1" fmla="*/ 1382977 w 1494098"/>
              <a:gd name="connsiteY1" fmla="*/ 6978 h 577218"/>
              <a:gd name="connsiteX2" fmla="*/ 1494098 w 1494098"/>
              <a:gd name="connsiteY2" fmla="*/ 144073 h 577218"/>
              <a:gd name="connsiteX3" fmla="*/ 1490200 w 1494098"/>
              <a:gd name="connsiteY3" fmla="*/ 500926 h 577218"/>
              <a:gd name="connsiteX4" fmla="*/ 1357546 w 1494098"/>
              <a:gd name="connsiteY4" fmla="*/ 411631 h 577218"/>
              <a:gd name="connsiteX5" fmla="*/ 125586 w 1494098"/>
              <a:gd name="connsiteY5" fmla="*/ 415335 h 577218"/>
              <a:gd name="connsiteX6" fmla="*/ 23979 w 1494098"/>
              <a:gd name="connsiteY6" fmla="*/ 577218 h 577218"/>
              <a:gd name="connsiteX7" fmla="*/ 0 w 1494098"/>
              <a:gd name="connsiteY7" fmla="*/ 442503 h 577218"/>
              <a:gd name="connsiteX8" fmla="*/ 6982 w 1494098"/>
              <a:gd name="connsiteY8" fmla="*/ 177541 h 577218"/>
              <a:gd name="connsiteX9" fmla="*/ 128954 w 149409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9540 w 1503638"/>
              <a:gd name="connsiteY7" fmla="*/ 442503 h 577218"/>
              <a:gd name="connsiteX8" fmla="*/ 16522 w 1503638"/>
              <a:gd name="connsiteY8" fmla="*/ 177541 h 577218"/>
              <a:gd name="connsiteX9" fmla="*/ 138494 w 1503638"/>
              <a:gd name="connsiteY9" fmla="*/ 7445 h 577218"/>
              <a:gd name="connsiteX0" fmla="*/ 138494 w 1503638"/>
              <a:gd name="connsiteY0" fmla="*/ 7445 h 577218"/>
              <a:gd name="connsiteX1" fmla="*/ 1392517 w 1503638"/>
              <a:gd name="connsiteY1" fmla="*/ 6978 h 577218"/>
              <a:gd name="connsiteX2" fmla="*/ 1503638 w 1503638"/>
              <a:gd name="connsiteY2" fmla="*/ 144073 h 577218"/>
              <a:gd name="connsiteX3" fmla="*/ 1499740 w 1503638"/>
              <a:gd name="connsiteY3" fmla="*/ 500926 h 577218"/>
              <a:gd name="connsiteX4" fmla="*/ 1367086 w 1503638"/>
              <a:gd name="connsiteY4" fmla="*/ 411631 h 577218"/>
              <a:gd name="connsiteX5" fmla="*/ 135126 w 1503638"/>
              <a:gd name="connsiteY5" fmla="*/ 415335 h 577218"/>
              <a:gd name="connsiteX6" fmla="*/ 33519 w 1503638"/>
              <a:gd name="connsiteY6" fmla="*/ 577218 h 577218"/>
              <a:gd name="connsiteX7" fmla="*/ 18532 w 1503638"/>
              <a:gd name="connsiteY7" fmla="*/ 420986 h 577218"/>
              <a:gd name="connsiteX8" fmla="*/ 16522 w 1503638"/>
              <a:gd name="connsiteY8" fmla="*/ 177541 h 577218"/>
              <a:gd name="connsiteX9" fmla="*/ 138494 w 1503638"/>
              <a:gd name="connsiteY9" fmla="*/ 7445 h 577218"/>
              <a:gd name="connsiteX0" fmla="*/ 128964 w 1494108"/>
              <a:gd name="connsiteY0" fmla="*/ 7445 h 577218"/>
              <a:gd name="connsiteX1" fmla="*/ 1382987 w 1494108"/>
              <a:gd name="connsiteY1" fmla="*/ 6978 h 577218"/>
              <a:gd name="connsiteX2" fmla="*/ 1494108 w 1494108"/>
              <a:gd name="connsiteY2" fmla="*/ 144073 h 577218"/>
              <a:gd name="connsiteX3" fmla="*/ 1490210 w 1494108"/>
              <a:gd name="connsiteY3" fmla="*/ 500926 h 577218"/>
              <a:gd name="connsiteX4" fmla="*/ 1357556 w 1494108"/>
              <a:gd name="connsiteY4" fmla="*/ 411631 h 577218"/>
              <a:gd name="connsiteX5" fmla="*/ 125596 w 1494108"/>
              <a:gd name="connsiteY5" fmla="*/ 415335 h 577218"/>
              <a:gd name="connsiteX6" fmla="*/ 33519 w 1494108"/>
              <a:gd name="connsiteY6" fmla="*/ 577218 h 577218"/>
              <a:gd name="connsiteX7" fmla="*/ 9002 w 1494108"/>
              <a:gd name="connsiteY7" fmla="*/ 420986 h 577218"/>
              <a:gd name="connsiteX8" fmla="*/ 6992 w 1494108"/>
              <a:gd name="connsiteY8" fmla="*/ 177541 h 577218"/>
              <a:gd name="connsiteX9" fmla="*/ 128964 w 1494108"/>
              <a:gd name="connsiteY9" fmla="*/ 7445 h 577218"/>
              <a:gd name="connsiteX0" fmla="*/ 128964 w 1494108"/>
              <a:gd name="connsiteY0" fmla="*/ 7445 h 539797"/>
              <a:gd name="connsiteX1" fmla="*/ 1382987 w 1494108"/>
              <a:gd name="connsiteY1" fmla="*/ 6978 h 539797"/>
              <a:gd name="connsiteX2" fmla="*/ 1494108 w 1494108"/>
              <a:gd name="connsiteY2" fmla="*/ 144073 h 539797"/>
              <a:gd name="connsiteX3" fmla="*/ 1490210 w 1494108"/>
              <a:gd name="connsiteY3" fmla="*/ 500926 h 539797"/>
              <a:gd name="connsiteX4" fmla="*/ 1357556 w 1494108"/>
              <a:gd name="connsiteY4" fmla="*/ 411631 h 539797"/>
              <a:gd name="connsiteX5" fmla="*/ 125596 w 1494108"/>
              <a:gd name="connsiteY5" fmla="*/ 415335 h 539797"/>
              <a:gd name="connsiteX6" fmla="*/ 33519 w 1494108"/>
              <a:gd name="connsiteY6" fmla="*/ 539797 h 539797"/>
              <a:gd name="connsiteX7" fmla="*/ 9002 w 1494108"/>
              <a:gd name="connsiteY7" fmla="*/ 420986 h 539797"/>
              <a:gd name="connsiteX8" fmla="*/ 6992 w 1494108"/>
              <a:gd name="connsiteY8" fmla="*/ 177541 h 539797"/>
              <a:gd name="connsiteX9" fmla="*/ 128964 w 1494108"/>
              <a:gd name="connsiteY9"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3218 w 1487116"/>
              <a:gd name="connsiteY3" fmla="*/ 500926 h 539797"/>
              <a:gd name="connsiteX4" fmla="*/ 1350564 w 1487116"/>
              <a:gd name="connsiteY4" fmla="*/ 411631 h 539797"/>
              <a:gd name="connsiteX5" fmla="*/ 118604 w 1487116"/>
              <a:gd name="connsiteY5" fmla="*/ 415335 h 539797"/>
              <a:gd name="connsiteX6" fmla="*/ 26527 w 1487116"/>
              <a:gd name="connsiteY6" fmla="*/ 539797 h 539797"/>
              <a:gd name="connsiteX7" fmla="*/ 2010 w 1487116"/>
              <a:gd name="connsiteY7" fmla="*/ 420986 h 539797"/>
              <a:gd name="connsiteX8" fmla="*/ 0 w 1487116"/>
              <a:gd name="connsiteY8" fmla="*/ 177541 h 539797"/>
              <a:gd name="connsiteX9" fmla="*/ 121972 w 1487116"/>
              <a:gd name="connsiteY9"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3218 w 1487116"/>
              <a:gd name="connsiteY3" fmla="*/ 500926 h 539797"/>
              <a:gd name="connsiteX4" fmla="*/ 1350564 w 1487116"/>
              <a:gd name="connsiteY4" fmla="*/ 411631 h 539797"/>
              <a:gd name="connsiteX5" fmla="*/ 118604 w 1487116"/>
              <a:gd name="connsiteY5" fmla="*/ 415335 h 539797"/>
              <a:gd name="connsiteX6" fmla="*/ 26527 w 1487116"/>
              <a:gd name="connsiteY6" fmla="*/ 539797 h 539797"/>
              <a:gd name="connsiteX7" fmla="*/ 2010 w 1487116"/>
              <a:gd name="connsiteY7" fmla="*/ 420986 h 539797"/>
              <a:gd name="connsiteX8" fmla="*/ 0 w 1487116"/>
              <a:gd name="connsiteY8" fmla="*/ 177541 h 539797"/>
              <a:gd name="connsiteX9" fmla="*/ 121972 w 1487116"/>
              <a:gd name="connsiteY9"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3218 w 1487116"/>
              <a:gd name="connsiteY3" fmla="*/ 500926 h 539797"/>
              <a:gd name="connsiteX4" fmla="*/ 1350564 w 1487116"/>
              <a:gd name="connsiteY4" fmla="*/ 411631 h 539797"/>
              <a:gd name="connsiteX5" fmla="*/ 118604 w 1487116"/>
              <a:gd name="connsiteY5" fmla="*/ 415335 h 539797"/>
              <a:gd name="connsiteX6" fmla="*/ 26527 w 1487116"/>
              <a:gd name="connsiteY6" fmla="*/ 539797 h 539797"/>
              <a:gd name="connsiteX7" fmla="*/ 2010 w 1487116"/>
              <a:gd name="connsiteY7" fmla="*/ 420986 h 539797"/>
              <a:gd name="connsiteX8" fmla="*/ 0 w 1487116"/>
              <a:gd name="connsiteY8" fmla="*/ 177541 h 539797"/>
              <a:gd name="connsiteX9" fmla="*/ 121972 w 1487116"/>
              <a:gd name="connsiteY9"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3218 w 1487116"/>
              <a:gd name="connsiteY3" fmla="*/ 500926 h 539797"/>
              <a:gd name="connsiteX4" fmla="*/ 1350564 w 1487116"/>
              <a:gd name="connsiteY4" fmla="*/ 411631 h 539797"/>
              <a:gd name="connsiteX5" fmla="*/ 118604 w 1487116"/>
              <a:gd name="connsiteY5" fmla="*/ 415335 h 539797"/>
              <a:gd name="connsiteX6" fmla="*/ 26527 w 1487116"/>
              <a:gd name="connsiteY6" fmla="*/ 539797 h 539797"/>
              <a:gd name="connsiteX7" fmla="*/ 2010 w 1487116"/>
              <a:gd name="connsiteY7" fmla="*/ 420986 h 539797"/>
              <a:gd name="connsiteX8" fmla="*/ 0 w 1487116"/>
              <a:gd name="connsiteY8" fmla="*/ 177541 h 539797"/>
              <a:gd name="connsiteX9" fmla="*/ 121972 w 1487116"/>
              <a:gd name="connsiteY9" fmla="*/ 7445 h 539797"/>
              <a:gd name="connsiteX0" fmla="*/ 121972 w 1505942"/>
              <a:gd name="connsiteY0" fmla="*/ 7445 h 539797"/>
              <a:gd name="connsiteX1" fmla="*/ 1375995 w 1505942"/>
              <a:gd name="connsiteY1" fmla="*/ 6978 h 539797"/>
              <a:gd name="connsiteX2" fmla="*/ 1487116 w 1505942"/>
              <a:gd name="connsiteY2" fmla="*/ 144073 h 539797"/>
              <a:gd name="connsiteX3" fmla="*/ 1486909 w 1505942"/>
              <a:gd name="connsiteY3" fmla="*/ 412566 h 539797"/>
              <a:gd name="connsiteX4" fmla="*/ 1483218 w 1505942"/>
              <a:gd name="connsiteY4" fmla="*/ 500926 h 539797"/>
              <a:gd name="connsiteX5" fmla="*/ 1350564 w 1505942"/>
              <a:gd name="connsiteY5" fmla="*/ 411631 h 539797"/>
              <a:gd name="connsiteX6" fmla="*/ 118604 w 1505942"/>
              <a:gd name="connsiteY6" fmla="*/ 415335 h 539797"/>
              <a:gd name="connsiteX7" fmla="*/ 26527 w 1505942"/>
              <a:gd name="connsiteY7" fmla="*/ 539797 h 539797"/>
              <a:gd name="connsiteX8" fmla="*/ 2010 w 1505942"/>
              <a:gd name="connsiteY8" fmla="*/ 420986 h 539797"/>
              <a:gd name="connsiteX9" fmla="*/ 0 w 1505942"/>
              <a:gd name="connsiteY9" fmla="*/ 177541 h 539797"/>
              <a:gd name="connsiteX10" fmla="*/ 121972 w 1505942"/>
              <a:gd name="connsiteY10" fmla="*/ 7445 h 539797"/>
              <a:gd name="connsiteX0" fmla="*/ 121972 w 1505942"/>
              <a:gd name="connsiteY0" fmla="*/ 7445 h 539797"/>
              <a:gd name="connsiteX1" fmla="*/ 1375995 w 1505942"/>
              <a:gd name="connsiteY1" fmla="*/ 6978 h 539797"/>
              <a:gd name="connsiteX2" fmla="*/ 1487116 w 1505942"/>
              <a:gd name="connsiteY2" fmla="*/ 144073 h 539797"/>
              <a:gd name="connsiteX3" fmla="*/ 1486909 w 1505942"/>
              <a:gd name="connsiteY3" fmla="*/ 412566 h 539797"/>
              <a:gd name="connsiteX4" fmla="*/ 1483218 w 1505942"/>
              <a:gd name="connsiteY4" fmla="*/ 500926 h 539797"/>
              <a:gd name="connsiteX5" fmla="*/ 1350564 w 1505942"/>
              <a:gd name="connsiteY5" fmla="*/ 411631 h 539797"/>
              <a:gd name="connsiteX6" fmla="*/ 118604 w 1505942"/>
              <a:gd name="connsiteY6" fmla="*/ 415335 h 539797"/>
              <a:gd name="connsiteX7" fmla="*/ 26527 w 1505942"/>
              <a:gd name="connsiteY7" fmla="*/ 539797 h 539797"/>
              <a:gd name="connsiteX8" fmla="*/ 2010 w 1505942"/>
              <a:gd name="connsiteY8" fmla="*/ 420986 h 539797"/>
              <a:gd name="connsiteX9" fmla="*/ 0 w 1505942"/>
              <a:gd name="connsiteY9" fmla="*/ 177541 h 539797"/>
              <a:gd name="connsiteX10" fmla="*/ 121972 w 1505942"/>
              <a:gd name="connsiteY10"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6909 w 1487116"/>
              <a:gd name="connsiteY3" fmla="*/ 412566 h 539797"/>
              <a:gd name="connsiteX4" fmla="*/ 1457605 w 1487116"/>
              <a:gd name="connsiteY4" fmla="*/ 492507 h 539797"/>
              <a:gd name="connsiteX5" fmla="*/ 1350564 w 1487116"/>
              <a:gd name="connsiteY5" fmla="*/ 411631 h 539797"/>
              <a:gd name="connsiteX6" fmla="*/ 118604 w 1487116"/>
              <a:gd name="connsiteY6" fmla="*/ 415335 h 539797"/>
              <a:gd name="connsiteX7" fmla="*/ 26527 w 1487116"/>
              <a:gd name="connsiteY7" fmla="*/ 539797 h 539797"/>
              <a:gd name="connsiteX8" fmla="*/ 2010 w 1487116"/>
              <a:gd name="connsiteY8" fmla="*/ 420986 h 539797"/>
              <a:gd name="connsiteX9" fmla="*/ 0 w 1487116"/>
              <a:gd name="connsiteY9" fmla="*/ 177541 h 539797"/>
              <a:gd name="connsiteX10" fmla="*/ 121972 w 1487116"/>
              <a:gd name="connsiteY10"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6909 w 1487116"/>
              <a:gd name="connsiteY3" fmla="*/ 412566 h 539797"/>
              <a:gd name="connsiteX4" fmla="*/ 1448075 w 1487116"/>
              <a:gd name="connsiteY4" fmla="*/ 499056 h 539797"/>
              <a:gd name="connsiteX5" fmla="*/ 1350564 w 1487116"/>
              <a:gd name="connsiteY5" fmla="*/ 411631 h 539797"/>
              <a:gd name="connsiteX6" fmla="*/ 118604 w 1487116"/>
              <a:gd name="connsiteY6" fmla="*/ 415335 h 539797"/>
              <a:gd name="connsiteX7" fmla="*/ 26527 w 1487116"/>
              <a:gd name="connsiteY7" fmla="*/ 539797 h 539797"/>
              <a:gd name="connsiteX8" fmla="*/ 2010 w 1487116"/>
              <a:gd name="connsiteY8" fmla="*/ 420986 h 539797"/>
              <a:gd name="connsiteX9" fmla="*/ 0 w 1487116"/>
              <a:gd name="connsiteY9" fmla="*/ 177541 h 539797"/>
              <a:gd name="connsiteX10" fmla="*/ 121972 w 1487116"/>
              <a:gd name="connsiteY10"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6909 w 1487116"/>
              <a:gd name="connsiteY3" fmla="*/ 412566 h 539797"/>
              <a:gd name="connsiteX4" fmla="*/ 1457605 w 1487116"/>
              <a:gd name="connsiteY4" fmla="*/ 498121 h 539797"/>
              <a:gd name="connsiteX5" fmla="*/ 1350564 w 1487116"/>
              <a:gd name="connsiteY5" fmla="*/ 411631 h 539797"/>
              <a:gd name="connsiteX6" fmla="*/ 118604 w 1487116"/>
              <a:gd name="connsiteY6" fmla="*/ 415335 h 539797"/>
              <a:gd name="connsiteX7" fmla="*/ 26527 w 1487116"/>
              <a:gd name="connsiteY7" fmla="*/ 539797 h 539797"/>
              <a:gd name="connsiteX8" fmla="*/ 2010 w 1487116"/>
              <a:gd name="connsiteY8" fmla="*/ 420986 h 539797"/>
              <a:gd name="connsiteX9" fmla="*/ 0 w 1487116"/>
              <a:gd name="connsiteY9" fmla="*/ 177541 h 539797"/>
              <a:gd name="connsiteX10" fmla="*/ 121972 w 1487116"/>
              <a:gd name="connsiteY10" fmla="*/ 7445 h 539797"/>
              <a:gd name="connsiteX0" fmla="*/ 121972 w 1487116"/>
              <a:gd name="connsiteY0" fmla="*/ 7445 h 539797"/>
              <a:gd name="connsiteX1" fmla="*/ 1375995 w 1487116"/>
              <a:gd name="connsiteY1" fmla="*/ 6978 h 539797"/>
              <a:gd name="connsiteX2" fmla="*/ 1487116 w 1487116"/>
              <a:gd name="connsiteY2" fmla="*/ 144073 h 539797"/>
              <a:gd name="connsiteX3" fmla="*/ 1486909 w 1487116"/>
              <a:gd name="connsiteY3" fmla="*/ 412566 h 539797"/>
              <a:gd name="connsiteX4" fmla="*/ 1457605 w 1487116"/>
              <a:gd name="connsiteY4" fmla="*/ 498121 h 539797"/>
              <a:gd name="connsiteX5" fmla="*/ 1350564 w 1487116"/>
              <a:gd name="connsiteY5" fmla="*/ 411631 h 539797"/>
              <a:gd name="connsiteX6" fmla="*/ 118604 w 1487116"/>
              <a:gd name="connsiteY6" fmla="*/ 415335 h 539797"/>
              <a:gd name="connsiteX7" fmla="*/ 26527 w 1487116"/>
              <a:gd name="connsiteY7" fmla="*/ 539797 h 539797"/>
              <a:gd name="connsiteX8" fmla="*/ 2010 w 1487116"/>
              <a:gd name="connsiteY8" fmla="*/ 420986 h 539797"/>
              <a:gd name="connsiteX9" fmla="*/ 0 w 1487116"/>
              <a:gd name="connsiteY9" fmla="*/ 177541 h 539797"/>
              <a:gd name="connsiteX10" fmla="*/ 121972 w 1487116"/>
              <a:gd name="connsiteY10" fmla="*/ 7445 h 539797"/>
              <a:gd name="connsiteX0" fmla="*/ 174955 w 1487116"/>
              <a:gd name="connsiteY0" fmla="*/ 7445 h 547242"/>
              <a:gd name="connsiteX1" fmla="*/ 1375995 w 1487116"/>
              <a:gd name="connsiteY1" fmla="*/ 14423 h 547242"/>
              <a:gd name="connsiteX2" fmla="*/ 1487116 w 1487116"/>
              <a:gd name="connsiteY2" fmla="*/ 151518 h 547242"/>
              <a:gd name="connsiteX3" fmla="*/ 1486909 w 1487116"/>
              <a:gd name="connsiteY3" fmla="*/ 420011 h 547242"/>
              <a:gd name="connsiteX4" fmla="*/ 1457605 w 1487116"/>
              <a:gd name="connsiteY4" fmla="*/ 505566 h 547242"/>
              <a:gd name="connsiteX5" fmla="*/ 1350564 w 1487116"/>
              <a:gd name="connsiteY5" fmla="*/ 419076 h 547242"/>
              <a:gd name="connsiteX6" fmla="*/ 118604 w 1487116"/>
              <a:gd name="connsiteY6" fmla="*/ 422780 h 547242"/>
              <a:gd name="connsiteX7" fmla="*/ 26527 w 1487116"/>
              <a:gd name="connsiteY7" fmla="*/ 547242 h 547242"/>
              <a:gd name="connsiteX8" fmla="*/ 2010 w 1487116"/>
              <a:gd name="connsiteY8" fmla="*/ 428431 h 547242"/>
              <a:gd name="connsiteX9" fmla="*/ 0 w 1487116"/>
              <a:gd name="connsiteY9" fmla="*/ 184986 h 547242"/>
              <a:gd name="connsiteX10" fmla="*/ 174955 w 1487116"/>
              <a:gd name="connsiteY10" fmla="*/ 7445 h 547242"/>
              <a:gd name="connsiteX0" fmla="*/ 174955 w 1487116"/>
              <a:gd name="connsiteY0" fmla="*/ 7445 h 547242"/>
              <a:gd name="connsiteX1" fmla="*/ 1312161 w 1487116"/>
              <a:gd name="connsiteY1" fmla="*/ 7446 h 547242"/>
              <a:gd name="connsiteX2" fmla="*/ 1487116 w 1487116"/>
              <a:gd name="connsiteY2" fmla="*/ 151518 h 547242"/>
              <a:gd name="connsiteX3" fmla="*/ 1486909 w 1487116"/>
              <a:gd name="connsiteY3" fmla="*/ 420011 h 547242"/>
              <a:gd name="connsiteX4" fmla="*/ 1457605 w 1487116"/>
              <a:gd name="connsiteY4" fmla="*/ 505566 h 547242"/>
              <a:gd name="connsiteX5" fmla="*/ 1350564 w 1487116"/>
              <a:gd name="connsiteY5" fmla="*/ 419076 h 547242"/>
              <a:gd name="connsiteX6" fmla="*/ 118604 w 1487116"/>
              <a:gd name="connsiteY6" fmla="*/ 422780 h 547242"/>
              <a:gd name="connsiteX7" fmla="*/ 26527 w 1487116"/>
              <a:gd name="connsiteY7" fmla="*/ 547242 h 547242"/>
              <a:gd name="connsiteX8" fmla="*/ 2010 w 1487116"/>
              <a:gd name="connsiteY8" fmla="*/ 428431 h 547242"/>
              <a:gd name="connsiteX9" fmla="*/ 0 w 1487116"/>
              <a:gd name="connsiteY9" fmla="*/ 184986 h 547242"/>
              <a:gd name="connsiteX10" fmla="*/ 174955 w 1487116"/>
              <a:gd name="connsiteY10" fmla="*/ 7445 h 547242"/>
              <a:gd name="connsiteX0" fmla="*/ 174955 w 1487116"/>
              <a:gd name="connsiteY0" fmla="*/ 26136 h 565933"/>
              <a:gd name="connsiteX1" fmla="*/ 1312161 w 1487116"/>
              <a:gd name="connsiteY1" fmla="*/ 26137 h 565933"/>
              <a:gd name="connsiteX2" fmla="*/ 1487116 w 1487116"/>
              <a:gd name="connsiteY2" fmla="*/ 170209 h 565933"/>
              <a:gd name="connsiteX3" fmla="*/ 1486909 w 1487116"/>
              <a:gd name="connsiteY3" fmla="*/ 438702 h 565933"/>
              <a:gd name="connsiteX4" fmla="*/ 1457605 w 1487116"/>
              <a:gd name="connsiteY4" fmla="*/ 524257 h 565933"/>
              <a:gd name="connsiteX5" fmla="*/ 1350564 w 1487116"/>
              <a:gd name="connsiteY5" fmla="*/ 437767 h 565933"/>
              <a:gd name="connsiteX6" fmla="*/ 118604 w 1487116"/>
              <a:gd name="connsiteY6" fmla="*/ 441471 h 565933"/>
              <a:gd name="connsiteX7" fmla="*/ 26527 w 1487116"/>
              <a:gd name="connsiteY7" fmla="*/ 565933 h 565933"/>
              <a:gd name="connsiteX8" fmla="*/ 2010 w 1487116"/>
              <a:gd name="connsiteY8" fmla="*/ 447122 h 565933"/>
              <a:gd name="connsiteX9" fmla="*/ 0 w 1487116"/>
              <a:gd name="connsiteY9" fmla="*/ 203677 h 565933"/>
              <a:gd name="connsiteX10" fmla="*/ 174955 w 1487116"/>
              <a:gd name="connsiteY10" fmla="*/ 26136 h 565933"/>
              <a:gd name="connsiteX0" fmla="*/ 174955 w 1487116"/>
              <a:gd name="connsiteY0" fmla="*/ 7445 h 547242"/>
              <a:gd name="connsiteX1" fmla="*/ 1312161 w 1487116"/>
              <a:gd name="connsiteY1" fmla="*/ 7446 h 547242"/>
              <a:gd name="connsiteX2" fmla="*/ 1487116 w 1487116"/>
              <a:gd name="connsiteY2" fmla="*/ 151518 h 547242"/>
              <a:gd name="connsiteX3" fmla="*/ 1486909 w 1487116"/>
              <a:gd name="connsiteY3" fmla="*/ 420011 h 547242"/>
              <a:gd name="connsiteX4" fmla="*/ 1457605 w 1487116"/>
              <a:gd name="connsiteY4" fmla="*/ 505566 h 547242"/>
              <a:gd name="connsiteX5" fmla="*/ 1350564 w 1487116"/>
              <a:gd name="connsiteY5" fmla="*/ 419076 h 547242"/>
              <a:gd name="connsiteX6" fmla="*/ 118604 w 1487116"/>
              <a:gd name="connsiteY6" fmla="*/ 422780 h 547242"/>
              <a:gd name="connsiteX7" fmla="*/ 26527 w 1487116"/>
              <a:gd name="connsiteY7" fmla="*/ 547242 h 547242"/>
              <a:gd name="connsiteX8" fmla="*/ 2010 w 1487116"/>
              <a:gd name="connsiteY8" fmla="*/ 428431 h 547242"/>
              <a:gd name="connsiteX9" fmla="*/ 0 w 1487116"/>
              <a:gd name="connsiteY9" fmla="*/ 184986 h 547242"/>
              <a:gd name="connsiteX10" fmla="*/ 174955 w 1487116"/>
              <a:gd name="connsiteY10" fmla="*/ 7445 h 547242"/>
              <a:gd name="connsiteX0" fmla="*/ 174955 w 1487116"/>
              <a:gd name="connsiteY0" fmla="*/ 12295 h 552092"/>
              <a:gd name="connsiteX1" fmla="*/ 1312161 w 1487116"/>
              <a:gd name="connsiteY1" fmla="*/ 12296 h 552092"/>
              <a:gd name="connsiteX2" fmla="*/ 1487116 w 1487116"/>
              <a:gd name="connsiteY2" fmla="*/ 156368 h 552092"/>
              <a:gd name="connsiteX3" fmla="*/ 1486909 w 1487116"/>
              <a:gd name="connsiteY3" fmla="*/ 424861 h 552092"/>
              <a:gd name="connsiteX4" fmla="*/ 1457605 w 1487116"/>
              <a:gd name="connsiteY4" fmla="*/ 510416 h 552092"/>
              <a:gd name="connsiteX5" fmla="*/ 1350564 w 1487116"/>
              <a:gd name="connsiteY5" fmla="*/ 423926 h 552092"/>
              <a:gd name="connsiteX6" fmla="*/ 118604 w 1487116"/>
              <a:gd name="connsiteY6" fmla="*/ 427630 h 552092"/>
              <a:gd name="connsiteX7" fmla="*/ 26527 w 1487116"/>
              <a:gd name="connsiteY7" fmla="*/ 552092 h 552092"/>
              <a:gd name="connsiteX8" fmla="*/ 2010 w 1487116"/>
              <a:gd name="connsiteY8" fmla="*/ 433281 h 552092"/>
              <a:gd name="connsiteX9" fmla="*/ 0 w 1487116"/>
              <a:gd name="connsiteY9" fmla="*/ 189836 h 552092"/>
              <a:gd name="connsiteX10" fmla="*/ 174955 w 1487116"/>
              <a:gd name="connsiteY10" fmla="*/ 12295 h 552092"/>
              <a:gd name="connsiteX0" fmla="*/ 174955 w 1487116"/>
              <a:gd name="connsiteY0" fmla="*/ 11636 h 551433"/>
              <a:gd name="connsiteX1" fmla="*/ 1312161 w 1487116"/>
              <a:gd name="connsiteY1" fmla="*/ 11637 h 551433"/>
              <a:gd name="connsiteX2" fmla="*/ 1487116 w 1487116"/>
              <a:gd name="connsiteY2" fmla="*/ 155709 h 551433"/>
              <a:gd name="connsiteX3" fmla="*/ 1486909 w 1487116"/>
              <a:gd name="connsiteY3" fmla="*/ 424202 h 551433"/>
              <a:gd name="connsiteX4" fmla="*/ 1457605 w 1487116"/>
              <a:gd name="connsiteY4" fmla="*/ 509757 h 551433"/>
              <a:gd name="connsiteX5" fmla="*/ 1350564 w 1487116"/>
              <a:gd name="connsiteY5" fmla="*/ 423267 h 551433"/>
              <a:gd name="connsiteX6" fmla="*/ 118604 w 1487116"/>
              <a:gd name="connsiteY6" fmla="*/ 426971 h 551433"/>
              <a:gd name="connsiteX7" fmla="*/ 26527 w 1487116"/>
              <a:gd name="connsiteY7" fmla="*/ 551433 h 551433"/>
              <a:gd name="connsiteX8" fmla="*/ 2010 w 1487116"/>
              <a:gd name="connsiteY8" fmla="*/ 432622 h 551433"/>
              <a:gd name="connsiteX9" fmla="*/ 0 w 1487116"/>
              <a:gd name="connsiteY9" fmla="*/ 189177 h 551433"/>
              <a:gd name="connsiteX10" fmla="*/ 174955 w 1487116"/>
              <a:gd name="connsiteY10" fmla="*/ 11636 h 551433"/>
              <a:gd name="connsiteX0" fmla="*/ 174955 w 1487116"/>
              <a:gd name="connsiteY0" fmla="*/ 11636 h 551433"/>
              <a:gd name="connsiteX1" fmla="*/ 1312161 w 1487116"/>
              <a:gd name="connsiteY1" fmla="*/ 11637 h 551433"/>
              <a:gd name="connsiteX2" fmla="*/ 1487116 w 1487116"/>
              <a:gd name="connsiteY2" fmla="*/ 155709 h 551433"/>
              <a:gd name="connsiteX3" fmla="*/ 1486909 w 1487116"/>
              <a:gd name="connsiteY3" fmla="*/ 424202 h 551433"/>
              <a:gd name="connsiteX4" fmla="*/ 1457605 w 1487116"/>
              <a:gd name="connsiteY4" fmla="*/ 509757 h 551433"/>
              <a:gd name="connsiteX5" fmla="*/ 1350564 w 1487116"/>
              <a:gd name="connsiteY5" fmla="*/ 423267 h 551433"/>
              <a:gd name="connsiteX6" fmla="*/ 118604 w 1487116"/>
              <a:gd name="connsiteY6" fmla="*/ 426971 h 551433"/>
              <a:gd name="connsiteX7" fmla="*/ 26527 w 1487116"/>
              <a:gd name="connsiteY7" fmla="*/ 551433 h 551433"/>
              <a:gd name="connsiteX8" fmla="*/ 2010 w 1487116"/>
              <a:gd name="connsiteY8" fmla="*/ 432622 h 551433"/>
              <a:gd name="connsiteX9" fmla="*/ 0 w 1487116"/>
              <a:gd name="connsiteY9" fmla="*/ 189177 h 551433"/>
              <a:gd name="connsiteX10" fmla="*/ 174955 w 1487116"/>
              <a:gd name="connsiteY10" fmla="*/ 11636 h 551433"/>
              <a:gd name="connsiteX0" fmla="*/ 174955 w 1487116"/>
              <a:gd name="connsiteY0" fmla="*/ 0 h 539797"/>
              <a:gd name="connsiteX1" fmla="*/ 1312161 w 1487116"/>
              <a:gd name="connsiteY1" fmla="*/ 1 h 539797"/>
              <a:gd name="connsiteX2" fmla="*/ 1487116 w 1487116"/>
              <a:gd name="connsiteY2" fmla="*/ 144073 h 539797"/>
              <a:gd name="connsiteX3" fmla="*/ 1486909 w 1487116"/>
              <a:gd name="connsiteY3" fmla="*/ 412566 h 539797"/>
              <a:gd name="connsiteX4" fmla="*/ 1457605 w 1487116"/>
              <a:gd name="connsiteY4" fmla="*/ 498121 h 539797"/>
              <a:gd name="connsiteX5" fmla="*/ 1350564 w 1487116"/>
              <a:gd name="connsiteY5" fmla="*/ 411631 h 539797"/>
              <a:gd name="connsiteX6" fmla="*/ 118604 w 1487116"/>
              <a:gd name="connsiteY6" fmla="*/ 415335 h 539797"/>
              <a:gd name="connsiteX7" fmla="*/ 26527 w 1487116"/>
              <a:gd name="connsiteY7" fmla="*/ 539797 h 539797"/>
              <a:gd name="connsiteX8" fmla="*/ 2010 w 1487116"/>
              <a:gd name="connsiteY8" fmla="*/ 420986 h 539797"/>
              <a:gd name="connsiteX9" fmla="*/ 0 w 1487116"/>
              <a:gd name="connsiteY9" fmla="*/ 177541 h 539797"/>
              <a:gd name="connsiteX10" fmla="*/ 174955 w 1487116"/>
              <a:gd name="connsiteY10" fmla="*/ 0 h 539797"/>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81204 h 543460"/>
              <a:gd name="connsiteX10" fmla="*/ 174955 w 1487116"/>
              <a:gd name="connsiteY10" fmla="*/ 3663 h 543460"/>
              <a:gd name="connsiteX0" fmla="*/ 174955 w 1487116"/>
              <a:gd name="connsiteY0" fmla="*/ 20023 h 559820"/>
              <a:gd name="connsiteX1" fmla="*/ 1312161 w 1487116"/>
              <a:gd name="connsiteY1" fmla="*/ 20024 h 559820"/>
              <a:gd name="connsiteX2" fmla="*/ 1487116 w 1487116"/>
              <a:gd name="connsiteY2" fmla="*/ 164096 h 559820"/>
              <a:gd name="connsiteX3" fmla="*/ 1486909 w 1487116"/>
              <a:gd name="connsiteY3" fmla="*/ 432589 h 559820"/>
              <a:gd name="connsiteX4" fmla="*/ 1457605 w 1487116"/>
              <a:gd name="connsiteY4" fmla="*/ 518144 h 559820"/>
              <a:gd name="connsiteX5" fmla="*/ 1350564 w 1487116"/>
              <a:gd name="connsiteY5" fmla="*/ 431654 h 559820"/>
              <a:gd name="connsiteX6" fmla="*/ 118604 w 1487116"/>
              <a:gd name="connsiteY6" fmla="*/ 435358 h 559820"/>
              <a:gd name="connsiteX7" fmla="*/ 26527 w 1487116"/>
              <a:gd name="connsiteY7" fmla="*/ 559820 h 559820"/>
              <a:gd name="connsiteX8" fmla="*/ 2010 w 1487116"/>
              <a:gd name="connsiteY8" fmla="*/ 441009 h 559820"/>
              <a:gd name="connsiteX9" fmla="*/ 0 w 1487116"/>
              <a:gd name="connsiteY9" fmla="*/ 153501 h 559820"/>
              <a:gd name="connsiteX10" fmla="*/ 174955 w 1487116"/>
              <a:gd name="connsiteY10" fmla="*/ 20023 h 559820"/>
              <a:gd name="connsiteX0" fmla="*/ 189655 w 1501816"/>
              <a:gd name="connsiteY0" fmla="*/ 3663 h 543460"/>
              <a:gd name="connsiteX1" fmla="*/ 1326861 w 1501816"/>
              <a:gd name="connsiteY1" fmla="*/ 3664 h 543460"/>
              <a:gd name="connsiteX2" fmla="*/ 1501816 w 1501816"/>
              <a:gd name="connsiteY2" fmla="*/ 147736 h 543460"/>
              <a:gd name="connsiteX3" fmla="*/ 1501609 w 1501816"/>
              <a:gd name="connsiteY3" fmla="*/ 416229 h 543460"/>
              <a:gd name="connsiteX4" fmla="*/ 1472305 w 1501816"/>
              <a:gd name="connsiteY4" fmla="*/ 501784 h 543460"/>
              <a:gd name="connsiteX5" fmla="*/ 1365264 w 1501816"/>
              <a:gd name="connsiteY5" fmla="*/ 415294 h 543460"/>
              <a:gd name="connsiteX6" fmla="*/ 133304 w 1501816"/>
              <a:gd name="connsiteY6" fmla="*/ 418998 h 543460"/>
              <a:gd name="connsiteX7" fmla="*/ 41227 w 1501816"/>
              <a:gd name="connsiteY7" fmla="*/ 543460 h 543460"/>
              <a:gd name="connsiteX8" fmla="*/ 16710 w 1501816"/>
              <a:gd name="connsiteY8" fmla="*/ 424649 h 543460"/>
              <a:gd name="connsiteX9" fmla="*/ 14700 w 1501816"/>
              <a:gd name="connsiteY9" fmla="*/ 137141 h 543460"/>
              <a:gd name="connsiteX10" fmla="*/ 189655 w 1501816"/>
              <a:gd name="connsiteY10" fmla="*/ 3663 h 543460"/>
              <a:gd name="connsiteX0" fmla="*/ 189655 w 1501816"/>
              <a:gd name="connsiteY0" fmla="*/ 3663 h 543460"/>
              <a:gd name="connsiteX1" fmla="*/ 1326861 w 1501816"/>
              <a:gd name="connsiteY1" fmla="*/ 3664 h 543460"/>
              <a:gd name="connsiteX2" fmla="*/ 1501816 w 1501816"/>
              <a:gd name="connsiteY2" fmla="*/ 147736 h 543460"/>
              <a:gd name="connsiteX3" fmla="*/ 1501609 w 1501816"/>
              <a:gd name="connsiteY3" fmla="*/ 416229 h 543460"/>
              <a:gd name="connsiteX4" fmla="*/ 1472305 w 1501816"/>
              <a:gd name="connsiteY4" fmla="*/ 501784 h 543460"/>
              <a:gd name="connsiteX5" fmla="*/ 1365264 w 1501816"/>
              <a:gd name="connsiteY5" fmla="*/ 415294 h 543460"/>
              <a:gd name="connsiteX6" fmla="*/ 133304 w 1501816"/>
              <a:gd name="connsiteY6" fmla="*/ 418998 h 543460"/>
              <a:gd name="connsiteX7" fmla="*/ 41227 w 1501816"/>
              <a:gd name="connsiteY7" fmla="*/ 543460 h 543460"/>
              <a:gd name="connsiteX8" fmla="*/ 16710 w 1501816"/>
              <a:gd name="connsiteY8" fmla="*/ 424649 h 543460"/>
              <a:gd name="connsiteX9" fmla="*/ 14700 w 1501816"/>
              <a:gd name="connsiteY9" fmla="*/ 137141 h 543460"/>
              <a:gd name="connsiteX10" fmla="*/ 189655 w 1501816"/>
              <a:gd name="connsiteY10" fmla="*/ 3663 h 543460"/>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37141 h 543460"/>
              <a:gd name="connsiteX10" fmla="*/ 174955 w 1487116"/>
              <a:gd name="connsiteY10" fmla="*/ 3663 h 543460"/>
              <a:gd name="connsiteX0" fmla="*/ 174955 w 1487116"/>
              <a:gd name="connsiteY0" fmla="*/ 9678 h 549475"/>
              <a:gd name="connsiteX1" fmla="*/ 1312161 w 1487116"/>
              <a:gd name="connsiteY1" fmla="*/ 9679 h 549475"/>
              <a:gd name="connsiteX2" fmla="*/ 1487116 w 1487116"/>
              <a:gd name="connsiteY2" fmla="*/ 153751 h 549475"/>
              <a:gd name="connsiteX3" fmla="*/ 1486909 w 1487116"/>
              <a:gd name="connsiteY3" fmla="*/ 422244 h 549475"/>
              <a:gd name="connsiteX4" fmla="*/ 1457605 w 1487116"/>
              <a:gd name="connsiteY4" fmla="*/ 507799 h 549475"/>
              <a:gd name="connsiteX5" fmla="*/ 1350564 w 1487116"/>
              <a:gd name="connsiteY5" fmla="*/ 421309 h 549475"/>
              <a:gd name="connsiteX6" fmla="*/ 118604 w 1487116"/>
              <a:gd name="connsiteY6" fmla="*/ 425013 h 549475"/>
              <a:gd name="connsiteX7" fmla="*/ 26527 w 1487116"/>
              <a:gd name="connsiteY7" fmla="*/ 549475 h 549475"/>
              <a:gd name="connsiteX8" fmla="*/ 2010 w 1487116"/>
              <a:gd name="connsiteY8" fmla="*/ 430664 h 549475"/>
              <a:gd name="connsiteX9" fmla="*/ 0 w 1487116"/>
              <a:gd name="connsiteY9" fmla="*/ 143156 h 549475"/>
              <a:gd name="connsiteX10" fmla="*/ 174955 w 1487116"/>
              <a:gd name="connsiteY10" fmla="*/ 9678 h 549475"/>
              <a:gd name="connsiteX0" fmla="*/ 174955 w 1487116"/>
              <a:gd name="connsiteY0" fmla="*/ 3663 h 543460"/>
              <a:gd name="connsiteX1" fmla="*/ 1312161 w 1487116"/>
              <a:gd name="connsiteY1" fmla="*/ 3664 h 543460"/>
              <a:gd name="connsiteX2" fmla="*/ 1487116 w 1487116"/>
              <a:gd name="connsiteY2" fmla="*/ 147736 h 543460"/>
              <a:gd name="connsiteX3" fmla="*/ 1486909 w 1487116"/>
              <a:gd name="connsiteY3" fmla="*/ 416229 h 543460"/>
              <a:gd name="connsiteX4" fmla="*/ 1457605 w 1487116"/>
              <a:gd name="connsiteY4" fmla="*/ 501784 h 543460"/>
              <a:gd name="connsiteX5" fmla="*/ 1350564 w 1487116"/>
              <a:gd name="connsiteY5" fmla="*/ 415294 h 543460"/>
              <a:gd name="connsiteX6" fmla="*/ 118604 w 1487116"/>
              <a:gd name="connsiteY6" fmla="*/ 418998 h 543460"/>
              <a:gd name="connsiteX7" fmla="*/ 26527 w 1487116"/>
              <a:gd name="connsiteY7" fmla="*/ 543460 h 543460"/>
              <a:gd name="connsiteX8" fmla="*/ 2010 w 1487116"/>
              <a:gd name="connsiteY8" fmla="*/ 424649 h 543460"/>
              <a:gd name="connsiteX9" fmla="*/ 0 w 1487116"/>
              <a:gd name="connsiteY9" fmla="*/ 137141 h 543460"/>
              <a:gd name="connsiteX10" fmla="*/ 174955 w 1487116"/>
              <a:gd name="connsiteY10" fmla="*/ 3663 h 54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7116" h="543460">
                <a:moveTo>
                  <a:pt x="174955" y="3663"/>
                </a:moveTo>
                <a:lnTo>
                  <a:pt x="1312161" y="3664"/>
                </a:lnTo>
                <a:cubicBezTo>
                  <a:pt x="1473367" y="0"/>
                  <a:pt x="1485332" y="44122"/>
                  <a:pt x="1487116" y="147736"/>
                </a:cubicBezTo>
                <a:lnTo>
                  <a:pt x="1486909" y="416229"/>
                </a:lnTo>
                <a:cubicBezTo>
                  <a:pt x="1486259" y="475704"/>
                  <a:pt x="1480329" y="501940"/>
                  <a:pt x="1457605" y="501784"/>
                </a:cubicBezTo>
                <a:cubicBezTo>
                  <a:pt x="1467298" y="450954"/>
                  <a:pt x="1466815" y="420199"/>
                  <a:pt x="1350564" y="415294"/>
                </a:cubicBezTo>
                <a:lnTo>
                  <a:pt x="118604" y="418998"/>
                </a:lnTo>
                <a:cubicBezTo>
                  <a:pt x="74071" y="425875"/>
                  <a:pt x="22228" y="385418"/>
                  <a:pt x="26527" y="543460"/>
                </a:cubicBezTo>
                <a:cubicBezTo>
                  <a:pt x="9091" y="529278"/>
                  <a:pt x="2010" y="489391"/>
                  <a:pt x="2010" y="424649"/>
                </a:cubicBezTo>
                <a:lnTo>
                  <a:pt x="0" y="137141"/>
                </a:lnTo>
                <a:cubicBezTo>
                  <a:pt x="3804" y="1500"/>
                  <a:pt x="59455" y="2915"/>
                  <a:pt x="174955" y="3663"/>
                </a:cubicBezTo>
                <a:close/>
              </a:path>
            </a:pathLst>
          </a:custGeom>
          <a:gradFill flip="none" rotWithShape="1">
            <a:gsLst>
              <a:gs pos="0">
                <a:srgbClr val="0070C0">
                  <a:lumMod val="60000"/>
                  <a:lumOff val="40000"/>
                </a:srgbClr>
              </a:gs>
              <a:gs pos="61000">
                <a:srgbClr val="0070C0"/>
              </a:gs>
              <a:gs pos="100000">
                <a:srgbClr val="0070C0">
                  <a:lumMod val="50000"/>
                </a:srgbClr>
              </a:gs>
            </a:gsLst>
            <a:path path="circle">
              <a:fillToRect l="50000" t="50000" r="50000" b="50000"/>
            </a:path>
            <a:tileRect/>
          </a:gradFill>
          <a:ln>
            <a:noFill/>
          </a:ln>
          <a:effectLst>
            <a:outerShdw blurRad="50800" dist="38100" dir="5400000" algn="br" rotWithShape="0">
              <a:srgbClr val="000000">
                <a:alpha val="35000"/>
              </a:srgbClr>
            </a:outerShdw>
          </a:effectLst>
          <a:scene3d>
            <a:camera prst="orthographicFront">
              <a:rot lat="0" lon="0" rev="0"/>
            </a:camera>
            <a:lightRig rig="glow" dir="l">
              <a:rot lat="0" lon="0" rev="4200000"/>
            </a:lightRig>
          </a:scene3d>
          <a:sp3d prstMaterial="metal">
            <a:bevelT w="101600" h="101600"/>
            <a:contourClr>
              <a:sysClr val="windowText" lastClr="000000"/>
            </a:contourClr>
          </a:sp3d>
        </p:spPr>
        <p:txBody>
          <a:bodyPr lIns="0" tIns="0" rIns="0" bIns="274320" anchor="ctr"/>
          <a:lstStyle/>
          <a:p>
            <a:pPr algn="ctr" fontAlgn="auto">
              <a:spcBef>
                <a:spcPts val="0"/>
              </a:spcBef>
              <a:spcAft>
                <a:spcPts val="0"/>
              </a:spcAft>
              <a:defRPr/>
            </a:pPr>
            <a:r>
              <a:rPr lang="en-US" sz="3600" b="1" i="1" kern="0" dirty="0">
                <a:solidFill>
                  <a:srgbClr val="FFFFFF"/>
                </a:solidFill>
                <a:effectLst>
                  <a:glow rad="101600">
                    <a:srgbClr val="0070C0">
                      <a:lumMod val="75000"/>
                      <a:alpha val="60000"/>
                    </a:srgbClr>
                  </a:glow>
                </a:effectLst>
                <a:latin typeface="Calibri"/>
                <a:cs typeface="Arial" pitchFamily="34" charset="0"/>
              </a:rPr>
              <a:t>FORMATIF</a:t>
            </a:r>
          </a:p>
        </p:txBody>
      </p:sp>
      <p:sp>
        <p:nvSpPr>
          <p:cNvPr id="20" name="Rectangle 19"/>
          <p:cNvSpPr/>
          <p:nvPr/>
        </p:nvSpPr>
        <p:spPr>
          <a:xfrm>
            <a:off x="5148263" y="3636963"/>
            <a:ext cx="3455987" cy="461962"/>
          </a:xfrm>
          <a:prstGeom prst="rect">
            <a:avLst/>
          </a:prstGeom>
        </p:spPr>
        <p:txBody>
          <a:bodyPr>
            <a:spAutoFit/>
          </a:bodyPr>
          <a:lstStyle/>
          <a:p>
            <a:pPr>
              <a:defRPr/>
            </a:pPr>
            <a:r>
              <a:rPr lang="en-US" sz="2400" dirty="0">
                <a:effectLst>
                  <a:outerShdw blurRad="38100" dist="38100" dir="2700000" algn="tl">
                    <a:srgbClr val="000000">
                      <a:alpha val="43137"/>
                    </a:srgbClr>
                  </a:outerShdw>
                </a:effectLst>
                <a:latin typeface="Trebuchet MS" pitchFamily="34" charset="0"/>
              </a:rPr>
              <a:t> </a:t>
            </a:r>
            <a:endParaRPr lang="en-US" sz="2000" dirty="0">
              <a:latin typeface="Trebuchet MS" pitchFamily="34" charset="0"/>
            </a:endParaRPr>
          </a:p>
        </p:txBody>
      </p:sp>
      <p:sp>
        <p:nvSpPr>
          <p:cNvPr id="46090" name="Slide Number Placeholder 8"/>
          <p:cNvSpPr>
            <a:spLocks noGrp="1"/>
          </p:cNvSpPr>
          <p:nvPr>
            <p:ph type="sldNum" sz="quarter" idx="4294967295"/>
          </p:nvPr>
        </p:nvSpPr>
        <p:spPr>
          <a:xfrm>
            <a:off x="8655050" y="6567488"/>
            <a:ext cx="525463" cy="244475"/>
          </a:xfrm>
        </p:spPr>
        <p:txBody>
          <a:bodyPr/>
          <a:lstStyle/>
          <a:p>
            <a:pPr>
              <a:defRPr/>
            </a:pPr>
            <a:fld id="{92DE69BB-DAE2-4329-902A-E3D0657196C2}" type="slidenum">
              <a:rPr lang="en-MY" smtClean="0"/>
              <a:pPr>
                <a:defRPr/>
              </a:pPr>
              <a:t>7</a:t>
            </a:fld>
            <a:endParaRPr lang="en-MY" smtClean="0"/>
          </a:p>
        </p:txBody>
      </p:sp>
      <p:sp>
        <p:nvSpPr>
          <p:cNvPr id="66571" name="TextBox 1"/>
          <p:cNvSpPr txBox="1">
            <a:spLocks noChangeArrowheads="1"/>
          </p:cNvSpPr>
          <p:nvPr/>
        </p:nvSpPr>
        <p:spPr bwMode="auto">
          <a:xfrm>
            <a:off x="642938" y="2857500"/>
            <a:ext cx="3671887" cy="3292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Calibri" pitchFamily="34" charset="0"/>
                <a:cs typeface="Arial" charset="0"/>
              </a:defRPr>
            </a:lvl1pPr>
            <a:lvl2pPr marL="231775" indent="-231775"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lvl="1" eaLnBrk="1" hangingPunct="1">
              <a:lnSpc>
                <a:spcPct val="80000"/>
              </a:lnSpc>
              <a:buFont typeface="Arial" charset="0"/>
              <a:buChar char="•"/>
            </a:pPr>
            <a:r>
              <a:rPr lang="ms-MY" sz="2000"/>
              <a:t>Secara berterusan dalam proses PdP</a:t>
            </a:r>
          </a:p>
          <a:p>
            <a:pPr lvl="1" eaLnBrk="1" hangingPunct="1">
              <a:lnSpc>
                <a:spcPct val="80000"/>
              </a:lnSpc>
              <a:buFont typeface="Arial" charset="0"/>
              <a:buChar char="•"/>
            </a:pPr>
            <a:r>
              <a:rPr lang="ms-MY" sz="2000"/>
              <a:t>Maklum balas tentang sejauh mana sesuatu hasil pembelajaran telah dikuasai</a:t>
            </a:r>
          </a:p>
          <a:p>
            <a:pPr lvl="1" eaLnBrk="1" hangingPunct="1">
              <a:lnSpc>
                <a:spcPct val="80000"/>
              </a:lnSpc>
              <a:buFont typeface="Arial" charset="0"/>
              <a:buChar char="•"/>
            </a:pPr>
            <a:r>
              <a:rPr lang="ms-MY" sz="2000"/>
              <a:t>Maklumat tentang kelemahan dan kekuatan serta potensi seseorang murid  </a:t>
            </a:r>
          </a:p>
          <a:p>
            <a:pPr lvl="1" eaLnBrk="1" hangingPunct="1">
              <a:lnSpc>
                <a:spcPct val="80000"/>
              </a:lnSpc>
              <a:buFont typeface="Arial" charset="0"/>
              <a:buChar char="•"/>
            </a:pPr>
            <a:r>
              <a:rPr lang="ms-MY" sz="2000"/>
              <a:t>Contoh: latihan, kerja rumah, kuiz, lembaran kerja, tugasan projek murid dan pemerhatian</a:t>
            </a:r>
            <a:endParaRPr lang="en-US" sz="2000"/>
          </a:p>
        </p:txBody>
      </p:sp>
      <p:sp>
        <p:nvSpPr>
          <p:cNvPr id="66572" name="Rectangle 3"/>
          <p:cNvSpPr>
            <a:spLocks noChangeArrowheads="1"/>
          </p:cNvSpPr>
          <p:nvPr/>
        </p:nvSpPr>
        <p:spPr bwMode="auto">
          <a:xfrm>
            <a:off x="5214938" y="2786063"/>
            <a:ext cx="3357562" cy="3292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231775" lvl="1" indent="-231775">
              <a:lnSpc>
                <a:spcPct val="80000"/>
              </a:lnSpc>
              <a:buFont typeface="Arial" charset="0"/>
              <a:buChar char="•"/>
            </a:pPr>
            <a:r>
              <a:rPr lang="en-US" sz="2000"/>
              <a:t>Pentaksiran </a:t>
            </a:r>
            <a:r>
              <a:rPr lang="fi-FI" sz="2000"/>
              <a:t>pada akhir unit pembelajaran, penggal, bulan atau tahun</a:t>
            </a:r>
          </a:p>
          <a:p>
            <a:pPr marL="231775" lvl="1" indent="-231775">
              <a:lnSpc>
                <a:spcPct val="80000"/>
              </a:lnSpc>
              <a:buFont typeface="Arial" charset="0"/>
              <a:buChar char="•"/>
            </a:pPr>
            <a:r>
              <a:rPr lang="ms-MY" sz="2000"/>
              <a:t>Memberikan nilai yang membezakan pencapaian seorang murid dengan murid lain</a:t>
            </a:r>
          </a:p>
          <a:p>
            <a:pPr marL="231775" lvl="1" indent="-231775">
              <a:lnSpc>
                <a:spcPct val="80000"/>
              </a:lnSpc>
              <a:buFont typeface="Arial" charset="0"/>
              <a:buChar char="•"/>
            </a:pPr>
            <a:r>
              <a:rPr lang="ms-MY" sz="2000"/>
              <a:t>Digunakan untuk membuat pemilihan</a:t>
            </a:r>
          </a:p>
          <a:p>
            <a:pPr marL="231775" lvl="1" indent="-231775">
              <a:lnSpc>
                <a:spcPct val="80000"/>
              </a:lnSpc>
              <a:buFont typeface="Arial" charset="0"/>
              <a:buChar char="•"/>
            </a:pPr>
            <a:r>
              <a:rPr lang="ms-MY" sz="2000"/>
              <a:t>Contoh: Ujian topikal, ujian bulanan, peperiksaan penggal persekolahan</a:t>
            </a:r>
            <a:endParaRPr lang="en-US" sz="2000"/>
          </a:p>
        </p:txBody>
      </p:sp>
      <p:grpSp>
        <p:nvGrpSpPr>
          <p:cNvPr id="66573" name="Group 99"/>
          <p:cNvGrpSpPr>
            <a:grpSpLocks/>
          </p:cNvGrpSpPr>
          <p:nvPr/>
        </p:nvGrpSpPr>
        <p:grpSpPr bwMode="auto">
          <a:xfrm>
            <a:off x="214313" y="214313"/>
            <a:ext cx="1143000" cy="1428750"/>
            <a:chOff x="2590800" y="2209800"/>
            <a:chExt cx="1097280" cy="1097280"/>
          </a:xfrm>
        </p:grpSpPr>
        <p:grpSp>
          <p:nvGrpSpPr>
            <p:cNvPr id="66575" name="Group 62"/>
            <p:cNvGrpSpPr>
              <a:grpSpLocks/>
            </p:cNvGrpSpPr>
            <p:nvPr/>
          </p:nvGrpSpPr>
          <p:grpSpPr bwMode="auto">
            <a:xfrm>
              <a:off x="2590800" y="2209800"/>
              <a:ext cx="1097280" cy="1097280"/>
              <a:chOff x="1066800" y="1371600"/>
              <a:chExt cx="1097280" cy="1097280"/>
            </a:xfrm>
          </p:grpSpPr>
          <p:sp>
            <p:nvSpPr>
              <p:cNvPr id="64" name="Oval 63"/>
              <p:cNvSpPr/>
              <p:nvPr/>
            </p:nvSpPr>
            <p:spPr bwMode="gray">
              <a:xfrm>
                <a:off x="1066800" y="1371600"/>
                <a:ext cx="1097280" cy="1097280"/>
              </a:xfrm>
              <a:prstGeom prst="ellipse">
                <a:avLst/>
              </a:prstGeom>
              <a:gradFill>
                <a:gsLst>
                  <a:gs pos="0">
                    <a:srgbClr val="B2B2B2"/>
                  </a:gs>
                  <a:gs pos="43000">
                    <a:schemeClr val="dk1">
                      <a:tint val="37000"/>
                      <a:satMod val="300000"/>
                    </a:schemeClr>
                  </a:gs>
                  <a:gs pos="100000">
                    <a:schemeClr val="dk1">
                      <a:tint val="15000"/>
                      <a:satMod val="350000"/>
                    </a:schemeClr>
                  </a:gs>
                </a:gsLst>
                <a:lin ang="16200000" scaled="1"/>
              </a:gradFill>
              <a:ln>
                <a:noFill/>
              </a:ln>
              <a:effectLst>
                <a:outerShdw blurRad="149987" dist="127000" dir="8460000" algn="ctr">
                  <a:srgbClr val="000000">
                    <a:alpha val="27000"/>
                  </a:srgbClr>
                </a:outerShdw>
              </a:effectLst>
              <a:scene3d>
                <a:camera prst="orthographicFront">
                  <a:rot lat="0" lon="0" rev="0"/>
                </a:camera>
                <a:lightRig rig="contrasting" dir="t">
                  <a:rot lat="0" lon="0" rev="13800000"/>
                </a:lightRig>
              </a:scene3d>
              <a:sp3d prstMaterial="metal">
                <a:bevelT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65" name="Oval 64"/>
              <p:cNvSpPr/>
              <p:nvPr/>
            </p:nvSpPr>
            <p:spPr bwMode="gray">
              <a:xfrm>
                <a:off x="1181100" y="1485900"/>
                <a:ext cx="868680" cy="868680"/>
              </a:xfrm>
              <a:prstGeom prst="ellipse">
                <a:avLst/>
              </a:prstGeom>
              <a:gradFill flip="none" rotWithShape="1">
                <a:gsLst>
                  <a:gs pos="0">
                    <a:srgbClr val="7F66C7">
                      <a:shade val="30000"/>
                      <a:satMod val="115000"/>
                    </a:srgbClr>
                  </a:gs>
                  <a:gs pos="50000">
                    <a:srgbClr val="7F66C7">
                      <a:shade val="67500"/>
                      <a:satMod val="115000"/>
                    </a:srgbClr>
                  </a:gs>
                  <a:gs pos="100000">
                    <a:srgbClr val="7F66C7">
                      <a:shade val="100000"/>
                      <a:satMod val="115000"/>
                    </a:srgbClr>
                  </a:gs>
                </a:gsLst>
                <a:path path="circle">
                  <a:fillToRect l="50000" t="50000" r="50000" b="50000"/>
                </a:path>
                <a:tileRect/>
              </a:gradFill>
              <a:ln w="12700">
                <a:solidFill>
                  <a:srgbClr val="FFFFFF"/>
                </a:solidFill>
              </a:ln>
              <a:effectLst>
                <a:innerShdw blurRad="63500" dist="50800" dir="16200000">
                  <a:prstClr val="black">
                    <a:alpha val="50000"/>
                  </a:prstClr>
                </a:innerShdw>
              </a:effectLst>
              <a:scene3d>
                <a:camera prst="orthographicFront">
                  <a:rot lat="0" lon="0" rev="0"/>
                </a:camera>
                <a:lightRig rig="contrasting" dir="t">
                  <a:rot lat="0" lon="0" rev="60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grpSp>
          <p:nvGrpSpPr>
            <p:cNvPr id="4" name="Group 92"/>
            <p:cNvGrpSpPr/>
            <p:nvPr/>
          </p:nvGrpSpPr>
          <p:grpSpPr bwMode="gray">
            <a:xfrm rot="19596004">
              <a:off x="2967175" y="2451391"/>
              <a:ext cx="407441" cy="653277"/>
              <a:chOff x="2874026" y="2874026"/>
              <a:chExt cx="461020" cy="739184"/>
            </a:xfrm>
            <a:solidFill>
              <a:schemeClr val="accent2"/>
            </a:solidFill>
          </p:grpSpPr>
          <p:sp>
            <p:nvSpPr>
              <p:cNvPr id="62" name="Donut 61"/>
              <p:cNvSpPr/>
              <p:nvPr/>
            </p:nvSpPr>
            <p:spPr bwMode="gray">
              <a:xfrm>
                <a:off x="2874026" y="2874026"/>
                <a:ext cx="461020" cy="461020"/>
              </a:xfrm>
              <a:prstGeom prst="donut">
                <a:avLst>
                  <a:gd name="adj" fmla="val 1441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63" name="Rounded Rectangle 62"/>
              <p:cNvSpPr/>
              <p:nvPr/>
            </p:nvSpPr>
            <p:spPr bwMode="gray">
              <a:xfrm>
                <a:off x="3051913" y="3373513"/>
                <a:ext cx="105245" cy="239697"/>
              </a:xfrm>
              <a:prstGeom prst="roundRect">
                <a:avLst>
                  <a:gd name="adj" fmla="val 4394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grpSp>
      <p:sp>
        <p:nvSpPr>
          <p:cNvPr id="67" name="Text Box 2"/>
          <p:cNvSpPr txBox="1">
            <a:spLocks noChangeArrowheads="1"/>
          </p:cNvSpPr>
          <p:nvPr/>
        </p:nvSpPr>
        <p:spPr bwMode="auto">
          <a:xfrm>
            <a:off x="1285875" y="915988"/>
            <a:ext cx="7143750" cy="584200"/>
          </a:xfrm>
          <a:prstGeom prst="rect">
            <a:avLst/>
          </a:prstGeom>
          <a:noFill/>
          <a:ln>
            <a:noFill/>
          </a:ln>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r>
              <a:rPr lang="en-US" altLang="zh-CN" sz="3200" b="1" dirty="0" smtClean="0">
                <a:solidFill>
                  <a:srgbClr val="000000"/>
                </a:solidFill>
                <a:effectLst>
                  <a:outerShdw blurRad="38100" dist="38100" dir="2700000" algn="tl">
                    <a:srgbClr val="000000">
                      <a:alpha val="43137"/>
                    </a:srgbClr>
                  </a:outerShdw>
                </a:effectLst>
                <a:latin typeface="Trebuchet MS" pitchFamily="34" charset="0"/>
                <a:ea typeface="SimSun" charset="0"/>
                <a:cs typeface="SimSun" charset="0"/>
              </a:rPr>
              <a:t>PENTAKSIRAN DALAM BILIK DARJAH</a:t>
            </a:r>
          </a:p>
        </p:txBody>
      </p:sp>
    </p:spTree>
  </p:cSld>
  <p:clrMapOvr>
    <a:masterClrMapping/>
  </p:clrMapOvr>
  <p:transition spd="slow">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utoShape 2"/>
          <p:cNvSpPr>
            <a:spLocks noChangeArrowheads="1"/>
          </p:cNvSpPr>
          <p:nvPr/>
        </p:nvSpPr>
        <p:spPr bwMode="gray">
          <a:xfrm>
            <a:off x="500063" y="2286000"/>
            <a:ext cx="8129587" cy="3738563"/>
          </a:xfrm>
          <a:prstGeom prst="roundRect">
            <a:avLst>
              <a:gd name="adj" fmla="val 5722"/>
            </a:avLst>
          </a:prstGeom>
          <a:solidFill>
            <a:srgbClr val="FEFFFF"/>
          </a:solidFill>
          <a:ln w="28575">
            <a:solidFill>
              <a:srgbClr val="99CC00"/>
            </a:solidFill>
            <a:round/>
            <a:headEnd/>
            <a:tailEnd/>
          </a:ln>
        </p:spPr>
        <p:txBody>
          <a:bodyPr wrap="none" anchor="ctr"/>
          <a:lstStyle/>
          <a:p>
            <a:pPr fontAlgn="auto">
              <a:spcBef>
                <a:spcPts val="0"/>
              </a:spcBef>
              <a:spcAft>
                <a:spcPts val="0"/>
              </a:spcAft>
              <a:defRPr/>
            </a:pPr>
            <a:endParaRPr lang="en-US" kern="0">
              <a:solidFill>
                <a:sysClr val="windowText" lastClr="000000"/>
              </a:solidFill>
            </a:endParaRPr>
          </a:p>
        </p:txBody>
      </p:sp>
      <p:grpSp>
        <p:nvGrpSpPr>
          <p:cNvPr id="68611" name="Group 4"/>
          <p:cNvGrpSpPr>
            <a:grpSpLocks/>
          </p:cNvGrpSpPr>
          <p:nvPr/>
        </p:nvGrpSpPr>
        <p:grpSpPr bwMode="auto">
          <a:xfrm>
            <a:off x="806450" y="1844675"/>
            <a:ext cx="7515225" cy="492125"/>
            <a:chOff x="533" y="1364"/>
            <a:chExt cx="4734" cy="310"/>
          </a:xfrm>
        </p:grpSpPr>
        <p:sp>
          <p:nvSpPr>
            <p:cNvPr id="18" name="Freeform 5"/>
            <p:cNvSpPr>
              <a:spLocks/>
            </p:cNvSpPr>
            <p:nvPr/>
          </p:nvSpPr>
          <p:spPr bwMode="gray">
            <a:xfrm>
              <a:off x="533" y="1364"/>
              <a:ext cx="4734" cy="305"/>
            </a:xfrm>
            <a:custGeom>
              <a:avLst/>
              <a:gdLst>
                <a:gd name="T0" fmla="*/ 0 w 2202"/>
                <a:gd name="T1" fmla="*/ 528 h 529"/>
                <a:gd name="T2" fmla="*/ 717 w 2202"/>
                <a:gd name="T3" fmla="*/ 1 h 529"/>
                <a:gd name="T4" fmla="*/ 1440 w 2202"/>
                <a:gd name="T5" fmla="*/ 0 h 529"/>
                <a:gd name="T6" fmla="*/ 2202 w 2202"/>
                <a:gd name="T7" fmla="*/ 529 h 529"/>
                <a:gd name="T8" fmla="*/ 48 w 2202"/>
                <a:gd name="T9" fmla="*/ 528 h 529"/>
                <a:gd name="T10" fmla="*/ 0 60000 65536"/>
                <a:gd name="T11" fmla="*/ 0 60000 65536"/>
                <a:gd name="T12" fmla="*/ 0 60000 65536"/>
                <a:gd name="T13" fmla="*/ 0 60000 65536"/>
                <a:gd name="T14" fmla="*/ 0 60000 65536"/>
                <a:gd name="T15" fmla="*/ 0 w 2202"/>
                <a:gd name="T16" fmla="*/ 0 h 529"/>
                <a:gd name="T17" fmla="*/ 2202 w 2202"/>
                <a:gd name="T18" fmla="*/ 529 h 529"/>
              </a:gdLst>
              <a:ahLst/>
              <a:cxnLst>
                <a:cxn ang="T10">
                  <a:pos x="T0" y="T1"/>
                </a:cxn>
                <a:cxn ang="T11">
                  <a:pos x="T2" y="T3"/>
                </a:cxn>
                <a:cxn ang="T12">
                  <a:pos x="T4" y="T5"/>
                </a:cxn>
                <a:cxn ang="T13">
                  <a:pos x="T6" y="T7"/>
                </a:cxn>
                <a:cxn ang="T14">
                  <a:pos x="T8" y="T9"/>
                </a:cxn>
              </a:cxnLst>
              <a:rect l="T15" t="T16" r="T17" b="T18"/>
              <a:pathLst>
                <a:path w="2202" h="529">
                  <a:moveTo>
                    <a:pt x="0" y="528"/>
                  </a:moveTo>
                  <a:lnTo>
                    <a:pt x="717" y="1"/>
                  </a:lnTo>
                  <a:lnTo>
                    <a:pt x="1440" y="0"/>
                  </a:lnTo>
                  <a:lnTo>
                    <a:pt x="2202" y="529"/>
                  </a:lnTo>
                  <a:lnTo>
                    <a:pt x="48" y="528"/>
                  </a:lnTo>
                </a:path>
              </a:pathLst>
            </a:custGeom>
            <a:gradFill rotWithShape="1">
              <a:gsLst>
                <a:gs pos="0">
                  <a:srgbClr val="FFFFFF"/>
                </a:gs>
                <a:gs pos="100000">
                  <a:srgbClr val="99CC00"/>
                </a:gs>
              </a:gsLst>
              <a:lin ang="5400000" scaled="1"/>
            </a:gradFill>
            <a:ln w="9525">
              <a:noFill/>
              <a:round/>
              <a:headEnd/>
              <a:tailEnd/>
            </a:ln>
          </p:spPr>
          <p:txBody>
            <a:bodyPr/>
            <a:lstStyle/>
            <a:p>
              <a:pPr fontAlgn="auto">
                <a:spcBef>
                  <a:spcPts val="0"/>
                </a:spcBef>
                <a:spcAft>
                  <a:spcPts val="0"/>
                </a:spcAft>
                <a:defRPr/>
              </a:pPr>
              <a:endParaRPr lang="en-US" kern="0">
                <a:solidFill>
                  <a:sysClr val="windowText" lastClr="000000"/>
                </a:solidFill>
              </a:endParaRPr>
            </a:p>
          </p:txBody>
        </p:sp>
        <p:sp>
          <p:nvSpPr>
            <p:cNvPr id="19" name="Line 6"/>
            <p:cNvSpPr>
              <a:spLocks noChangeShapeType="1"/>
            </p:cNvSpPr>
            <p:nvPr/>
          </p:nvSpPr>
          <p:spPr bwMode="gray">
            <a:xfrm flipV="1">
              <a:off x="1207" y="1377"/>
              <a:ext cx="842" cy="297"/>
            </a:xfrm>
            <a:prstGeom prst="line">
              <a:avLst/>
            </a:prstGeom>
            <a:noFill/>
            <a:ln w="9525">
              <a:solidFill>
                <a:srgbClr val="FEFEFE"/>
              </a:solidFill>
              <a:round/>
              <a:headEnd/>
              <a:tailEnd/>
            </a:ln>
          </p:spPr>
          <p:txBody>
            <a:bodyPr/>
            <a:lstStyle/>
            <a:p>
              <a:pPr fontAlgn="auto">
                <a:spcBef>
                  <a:spcPts val="0"/>
                </a:spcBef>
                <a:spcAft>
                  <a:spcPts val="0"/>
                </a:spcAft>
                <a:defRPr/>
              </a:pPr>
              <a:endParaRPr lang="en-US" kern="0">
                <a:solidFill>
                  <a:sysClr val="windowText" lastClr="000000"/>
                </a:solidFill>
              </a:endParaRPr>
            </a:p>
          </p:txBody>
        </p:sp>
        <p:sp>
          <p:nvSpPr>
            <p:cNvPr id="20" name="Line 7"/>
            <p:cNvSpPr>
              <a:spLocks noChangeShapeType="1"/>
            </p:cNvSpPr>
            <p:nvPr/>
          </p:nvSpPr>
          <p:spPr bwMode="gray">
            <a:xfrm flipV="1">
              <a:off x="2204" y="1408"/>
              <a:ext cx="115" cy="266"/>
            </a:xfrm>
            <a:prstGeom prst="line">
              <a:avLst/>
            </a:prstGeom>
            <a:noFill/>
            <a:ln w="9525">
              <a:solidFill>
                <a:srgbClr val="FEFEFE"/>
              </a:solidFill>
              <a:round/>
              <a:headEnd/>
              <a:tailEnd/>
            </a:ln>
          </p:spPr>
          <p:txBody>
            <a:bodyPr/>
            <a:lstStyle/>
            <a:p>
              <a:pPr fontAlgn="auto">
                <a:spcBef>
                  <a:spcPts val="0"/>
                </a:spcBef>
                <a:spcAft>
                  <a:spcPts val="0"/>
                </a:spcAft>
                <a:defRPr/>
              </a:pPr>
              <a:endParaRPr lang="en-US" kern="0">
                <a:solidFill>
                  <a:sysClr val="windowText" lastClr="000000"/>
                </a:solidFill>
              </a:endParaRPr>
            </a:p>
          </p:txBody>
        </p:sp>
        <p:sp>
          <p:nvSpPr>
            <p:cNvPr id="21" name="Line 8"/>
            <p:cNvSpPr>
              <a:spLocks noChangeShapeType="1"/>
            </p:cNvSpPr>
            <p:nvPr/>
          </p:nvSpPr>
          <p:spPr bwMode="gray">
            <a:xfrm flipH="1" flipV="1">
              <a:off x="2950" y="1373"/>
              <a:ext cx="2" cy="301"/>
            </a:xfrm>
            <a:prstGeom prst="line">
              <a:avLst/>
            </a:prstGeom>
            <a:noFill/>
            <a:ln w="9525">
              <a:solidFill>
                <a:srgbClr val="FEFEFE"/>
              </a:solidFill>
              <a:round/>
              <a:headEnd/>
              <a:tailEnd/>
            </a:ln>
          </p:spPr>
          <p:txBody>
            <a:bodyPr/>
            <a:lstStyle/>
            <a:p>
              <a:pPr fontAlgn="auto">
                <a:spcBef>
                  <a:spcPts val="0"/>
                </a:spcBef>
                <a:spcAft>
                  <a:spcPts val="0"/>
                </a:spcAft>
                <a:defRPr/>
              </a:pPr>
              <a:endParaRPr lang="en-US" kern="0">
                <a:solidFill>
                  <a:sysClr val="windowText" lastClr="000000"/>
                </a:solidFill>
              </a:endParaRPr>
            </a:p>
          </p:txBody>
        </p:sp>
        <p:sp>
          <p:nvSpPr>
            <p:cNvPr id="22" name="Line 9"/>
            <p:cNvSpPr>
              <a:spLocks noChangeShapeType="1"/>
            </p:cNvSpPr>
            <p:nvPr/>
          </p:nvSpPr>
          <p:spPr bwMode="gray">
            <a:xfrm flipH="1" flipV="1">
              <a:off x="3357" y="1378"/>
              <a:ext cx="427" cy="296"/>
            </a:xfrm>
            <a:prstGeom prst="line">
              <a:avLst/>
            </a:prstGeom>
            <a:noFill/>
            <a:ln w="9525">
              <a:solidFill>
                <a:srgbClr val="FEFEFE"/>
              </a:solidFill>
              <a:round/>
              <a:headEnd/>
              <a:tailEnd/>
            </a:ln>
          </p:spPr>
          <p:txBody>
            <a:bodyPr/>
            <a:lstStyle/>
            <a:p>
              <a:pPr fontAlgn="auto">
                <a:spcBef>
                  <a:spcPts val="0"/>
                </a:spcBef>
                <a:spcAft>
                  <a:spcPts val="0"/>
                </a:spcAft>
                <a:defRPr/>
              </a:pPr>
              <a:endParaRPr lang="en-US" kern="0">
                <a:solidFill>
                  <a:sysClr val="windowText" lastClr="000000"/>
                </a:solidFill>
              </a:endParaRPr>
            </a:p>
          </p:txBody>
        </p:sp>
        <p:sp>
          <p:nvSpPr>
            <p:cNvPr id="23" name="Line 10"/>
            <p:cNvSpPr>
              <a:spLocks noChangeShapeType="1"/>
            </p:cNvSpPr>
            <p:nvPr/>
          </p:nvSpPr>
          <p:spPr bwMode="gray">
            <a:xfrm flipH="1" flipV="1">
              <a:off x="3608" y="1373"/>
              <a:ext cx="1008" cy="301"/>
            </a:xfrm>
            <a:prstGeom prst="line">
              <a:avLst/>
            </a:prstGeom>
            <a:noFill/>
            <a:ln w="9525">
              <a:solidFill>
                <a:srgbClr val="FEFEFE"/>
              </a:solidFill>
              <a:round/>
              <a:headEnd/>
              <a:tailEnd/>
            </a:ln>
          </p:spPr>
          <p:txBody>
            <a:bodyPr/>
            <a:lstStyle/>
            <a:p>
              <a:pPr fontAlgn="auto">
                <a:spcBef>
                  <a:spcPts val="0"/>
                </a:spcBef>
                <a:spcAft>
                  <a:spcPts val="0"/>
                </a:spcAft>
                <a:defRPr/>
              </a:pPr>
              <a:endParaRPr lang="en-US" kern="0">
                <a:solidFill>
                  <a:sysClr val="windowText" lastClr="000000"/>
                </a:solidFill>
              </a:endParaRPr>
            </a:p>
          </p:txBody>
        </p:sp>
        <p:sp>
          <p:nvSpPr>
            <p:cNvPr id="24" name="Line 11"/>
            <p:cNvSpPr>
              <a:spLocks noChangeShapeType="1"/>
            </p:cNvSpPr>
            <p:nvPr/>
          </p:nvSpPr>
          <p:spPr bwMode="gray">
            <a:xfrm>
              <a:off x="1048" y="1565"/>
              <a:ext cx="3689" cy="1"/>
            </a:xfrm>
            <a:prstGeom prst="line">
              <a:avLst/>
            </a:prstGeom>
            <a:noFill/>
            <a:ln w="9525">
              <a:solidFill>
                <a:srgbClr val="FEFEFE"/>
              </a:solidFill>
              <a:round/>
              <a:headEnd/>
              <a:tailEnd/>
            </a:ln>
          </p:spPr>
          <p:txBody>
            <a:bodyPr/>
            <a:lstStyle/>
            <a:p>
              <a:pPr fontAlgn="auto">
                <a:spcBef>
                  <a:spcPts val="0"/>
                </a:spcBef>
                <a:spcAft>
                  <a:spcPts val="0"/>
                </a:spcAft>
                <a:defRPr/>
              </a:pPr>
              <a:endParaRPr lang="en-US" kern="0">
                <a:solidFill>
                  <a:sysClr val="windowText" lastClr="000000"/>
                </a:solidFill>
              </a:endParaRPr>
            </a:p>
          </p:txBody>
        </p:sp>
        <p:sp>
          <p:nvSpPr>
            <p:cNvPr id="25" name="Line 12"/>
            <p:cNvSpPr>
              <a:spLocks noChangeShapeType="1"/>
            </p:cNvSpPr>
            <p:nvPr/>
          </p:nvSpPr>
          <p:spPr bwMode="gray">
            <a:xfrm flipV="1">
              <a:off x="1513" y="1484"/>
              <a:ext cx="2619" cy="4"/>
            </a:xfrm>
            <a:prstGeom prst="line">
              <a:avLst/>
            </a:prstGeom>
            <a:noFill/>
            <a:ln w="9525">
              <a:solidFill>
                <a:srgbClr val="FFFFFF"/>
              </a:solidFill>
              <a:round/>
              <a:headEnd/>
              <a:tailEnd/>
            </a:ln>
          </p:spPr>
          <p:txBody>
            <a:bodyPr/>
            <a:lstStyle/>
            <a:p>
              <a:pPr fontAlgn="auto">
                <a:spcBef>
                  <a:spcPts val="0"/>
                </a:spcBef>
                <a:spcAft>
                  <a:spcPts val="0"/>
                </a:spcAft>
                <a:defRPr/>
              </a:pPr>
              <a:endParaRPr lang="en-US" kern="0">
                <a:solidFill>
                  <a:sysClr val="windowText" lastClr="000000"/>
                </a:solidFill>
              </a:endParaRPr>
            </a:p>
          </p:txBody>
        </p:sp>
      </p:grpSp>
      <p:sp>
        <p:nvSpPr>
          <p:cNvPr id="26" name="AutoShape 18"/>
          <p:cNvSpPr>
            <a:spLocks noChangeArrowheads="1"/>
          </p:cNvSpPr>
          <p:nvPr/>
        </p:nvSpPr>
        <p:spPr bwMode="gray">
          <a:xfrm>
            <a:off x="714375" y="2357438"/>
            <a:ext cx="7864475" cy="2797175"/>
          </a:xfrm>
          <a:prstGeom prst="roundRect">
            <a:avLst>
              <a:gd name="adj" fmla="val 5722"/>
            </a:avLst>
          </a:prstGeom>
          <a:noFill/>
          <a:ln w="28575">
            <a:solidFill>
              <a:srgbClr val="D9D9D9"/>
            </a:solidFill>
            <a:round/>
            <a:headEnd/>
            <a:tailEnd/>
          </a:ln>
        </p:spPr>
        <p:txBody>
          <a:bodyPr wrap="none" anchor="ctr"/>
          <a:lstStyle/>
          <a:p>
            <a:pPr fontAlgn="auto">
              <a:spcBef>
                <a:spcPts val="0"/>
              </a:spcBef>
              <a:spcAft>
                <a:spcPts val="0"/>
              </a:spcAft>
              <a:defRPr/>
            </a:pPr>
            <a:endParaRPr lang="en-US" kern="0">
              <a:solidFill>
                <a:sysClr val="windowText" lastClr="000000"/>
              </a:solidFill>
            </a:endParaRPr>
          </a:p>
        </p:txBody>
      </p:sp>
      <p:pic>
        <p:nvPicPr>
          <p:cNvPr id="68613" name="Picture 30" descr="pen"/>
          <p:cNvPicPr>
            <a:picLocks noChangeAspect="1" noChangeArrowheads="1"/>
          </p:cNvPicPr>
          <p:nvPr/>
        </p:nvPicPr>
        <p:blipFill>
          <a:blip r:embed="rId3" cstate="print">
            <a:extLst>
              <a:ext uri="{28A0092B-C50C-407E-A947-70E740481C1C}">
                <a14:useLocalDpi xmlns="" xmlns:a14="http://schemas.microsoft.com/office/drawing/2010/main" val="0"/>
              </a:ext>
            </a:extLst>
          </a:blip>
          <a:srcRect b="13716"/>
          <a:stretch>
            <a:fillRect/>
          </a:stretch>
        </p:blipFill>
        <p:spPr bwMode="gray">
          <a:xfrm>
            <a:off x="-142875" y="4856163"/>
            <a:ext cx="2627313" cy="1216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57224" y="2500306"/>
            <a:ext cx="7215238" cy="2214578"/>
          </a:xfrm>
        </p:spPr>
        <p:txBody>
          <a:bodyPr>
            <a:noAutofit/>
          </a:bodyPr>
          <a:lstStyle/>
          <a:p>
            <a:pPr>
              <a:defRPr/>
            </a:pPr>
            <a:r>
              <a:rPr lang="en-US" sz="3600" dirty="0" smtClean="0">
                <a:solidFill>
                  <a:srgbClr val="000000"/>
                </a:solidFill>
                <a:ea typeface="SimSun" pitchFamily="2" charset="-122"/>
                <a:cs typeface="Arial" charset="0"/>
              </a:rPr>
              <a:t>KRITERIA PENCAPAIAN YANG BERASASKAN SETIAP KELOMPOK STANDARD KANDUNGAN DAN STANDARD PEMBELAJARAN</a:t>
            </a:r>
            <a:br>
              <a:rPr lang="en-US" sz="3600" dirty="0" smtClean="0">
                <a:solidFill>
                  <a:srgbClr val="000000"/>
                </a:solidFill>
                <a:ea typeface="SimSun" pitchFamily="2" charset="-122"/>
                <a:cs typeface="Arial" charset="0"/>
              </a:rPr>
            </a:br>
            <a:r>
              <a:rPr lang="en-US" sz="3600" dirty="0" smtClean="0">
                <a:solidFill>
                  <a:srgbClr val="000000"/>
                </a:solidFill>
                <a:ea typeface="SimSun" pitchFamily="2" charset="-122"/>
                <a:cs typeface="Arial" charset="0"/>
              </a:rPr>
              <a:t>YANG DITETAPKAN</a:t>
            </a:r>
            <a:endParaRPr lang="en-US" sz="3600" dirty="0">
              <a:solidFill>
                <a:srgbClr val="000000"/>
              </a:solidFill>
              <a:ea typeface="SimSun" pitchFamily="2" charset="-122"/>
              <a:cs typeface="Arial" charset="0"/>
            </a:endParaRPr>
          </a:p>
        </p:txBody>
      </p:sp>
      <p:sp>
        <p:nvSpPr>
          <p:cNvPr id="15" name="Title 1"/>
          <p:cNvSpPr txBox="1">
            <a:spLocks/>
          </p:cNvSpPr>
          <p:nvPr/>
        </p:nvSpPr>
        <p:spPr>
          <a:xfrm>
            <a:off x="928662" y="928670"/>
            <a:ext cx="5961856" cy="792088"/>
          </a:xfrm>
          <a:prstGeom prst="rect">
            <a:avLst/>
          </a:prstGeo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0" hangingPunct="0">
              <a:lnSpc>
                <a:spcPct val="85000"/>
              </a:lnSpc>
              <a:defRPr/>
            </a:pPr>
            <a:r>
              <a:rPr lang="en-US" sz="4800" b="1" kern="0" spc="50" dirty="0" err="1">
                <a:ln w="11430"/>
                <a:gradFill>
                  <a:gsLst>
                    <a:gs pos="25000">
                      <a:schemeClr val="tx1">
                        <a:lumMod val="75000"/>
                        <a:lumOff val="25000"/>
                      </a:schemeClr>
                    </a:gs>
                    <a:gs pos="100000">
                      <a:schemeClr val="tx1"/>
                    </a:gs>
                  </a:gsLst>
                  <a:lin ang="5400000"/>
                </a:gradFill>
                <a:effectLst>
                  <a:outerShdw blurRad="76200" dist="50800" dir="5400000" algn="tl" rotWithShape="0">
                    <a:srgbClr val="000000">
                      <a:alpha val="65000"/>
                    </a:srgbClr>
                  </a:outerShdw>
                </a:effectLst>
                <a:latin typeface="Trebuchet MS" pitchFamily="34" charset="0"/>
                <a:ea typeface="ＭＳ Ｐゴシック" charset="0"/>
                <a:cs typeface="ＭＳ Ｐゴシック" charset="0"/>
              </a:rPr>
              <a:t>Tahap</a:t>
            </a:r>
            <a:r>
              <a:rPr lang="en-US" sz="4800" b="1" kern="0" spc="50" dirty="0">
                <a:ln w="11430"/>
                <a:gradFill>
                  <a:gsLst>
                    <a:gs pos="25000">
                      <a:schemeClr val="tx1">
                        <a:lumMod val="75000"/>
                        <a:lumOff val="25000"/>
                      </a:schemeClr>
                    </a:gs>
                    <a:gs pos="100000">
                      <a:schemeClr val="tx1"/>
                    </a:gs>
                  </a:gsLst>
                  <a:lin ang="5400000"/>
                </a:gradFill>
                <a:effectLst>
                  <a:outerShdw blurRad="76200" dist="50800" dir="5400000" algn="tl" rotWithShape="0">
                    <a:srgbClr val="000000">
                      <a:alpha val="65000"/>
                    </a:srgbClr>
                  </a:outerShdw>
                </a:effectLst>
                <a:latin typeface="Trebuchet MS" pitchFamily="34" charset="0"/>
                <a:ea typeface="ＭＳ Ｐゴシック" charset="0"/>
                <a:cs typeface="ＭＳ Ｐゴシック" charset="0"/>
              </a:rPr>
              <a:t> </a:t>
            </a:r>
            <a:r>
              <a:rPr lang="en-US" sz="4800" b="1" kern="0" spc="50" dirty="0" err="1">
                <a:ln w="11430"/>
                <a:gradFill>
                  <a:gsLst>
                    <a:gs pos="25000">
                      <a:schemeClr val="tx1">
                        <a:lumMod val="75000"/>
                        <a:lumOff val="25000"/>
                      </a:schemeClr>
                    </a:gs>
                    <a:gs pos="100000">
                      <a:schemeClr val="tx1"/>
                    </a:gs>
                  </a:gsLst>
                  <a:lin ang="5400000"/>
                </a:gradFill>
                <a:effectLst>
                  <a:outerShdw blurRad="76200" dist="50800" dir="5400000" algn="tl" rotWithShape="0">
                    <a:srgbClr val="000000">
                      <a:alpha val="65000"/>
                    </a:srgbClr>
                  </a:outerShdw>
                </a:effectLst>
                <a:latin typeface="Trebuchet MS" pitchFamily="34" charset="0"/>
                <a:ea typeface="ＭＳ Ｐゴシック" charset="0"/>
                <a:cs typeface="ＭＳ Ｐゴシック" charset="0"/>
              </a:rPr>
              <a:t>Penguasaan</a:t>
            </a:r>
            <a:endParaRPr lang="en-US" sz="4800" b="1" kern="0" spc="50" dirty="0">
              <a:ln w="11430"/>
              <a:gradFill>
                <a:gsLst>
                  <a:gs pos="25000">
                    <a:schemeClr val="tx1">
                      <a:lumMod val="75000"/>
                      <a:lumOff val="25000"/>
                    </a:schemeClr>
                  </a:gs>
                  <a:gs pos="100000">
                    <a:schemeClr val="tx1"/>
                  </a:gs>
                </a:gsLst>
                <a:lin ang="5400000"/>
              </a:gradFill>
              <a:effectLst>
                <a:outerShdw blurRad="76200" dist="50800" dir="5400000" algn="tl" rotWithShape="0">
                  <a:srgbClr val="000000">
                    <a:alpha val="65000"/>
                  </a:srgbClr>
                </a:outerShdw>
              </a:effectLst>
              <a:latin typeface="Trebuchet MS" pitchFamily="34" charset="0"/>
              <a:ea typeface="ＭＳ Ｐゴシック" charset="0"/>
              <a:cs typeface="ＭＳ Ｐゴシック" charset="0"/>
            </a:endParaRPr>
          </a:p>
        </p:txBody>
      </p:sp>
    </p:spTree>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txBox="1">
            <a:spLocks/>
          </p:cNvSpPr>
          <p:nvPr/>
        </p:nvSpPr>
        <p:spPr bwMode="auto">
          <a:xfrm>
            <a:off x="357188" y="785813"/>
            <a:ext cx="6429375" cy="500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000" b="1">
                <a:latin typeface="Trebuchet MS" pitchFamily="34" charset="0"/>
              </a:rPr>
              <a:t>Tafsiran Tahap Penguasaan Secara Umum</a:t>
            </a:r>
            <a:endParaRPr lang="en-MY" sz="2000" b="1">
              <a:latin typeface="Trebuchet MS" pitchFamily="34" charset="0"/>
            </a:endParaRPr>
          </a:p>
        </p:txBody>
      </p:sp>
      <p:graphicFrame>
        <p:nvGraphicFramePr>
          <p:cNvPr id="19" name="Table 18"/>
          <p:cNvGraphicFramePr>
            <a:graphicFrameLocks noGrp="1"/>
          </p:cNvGraphicFramePr>
          <p:nvPr/>
        </p:nvGraphicFramePr>
        <p:xfrm>
          <a:off x="571500" y="1500188"/>
          <a:ext cx="7835900" cy="4459289"/>
        </p:xfrm>
        <a:graphic>
          <a:graphicData uri="http://schemas.openxmlformats.org/drawingml/2006/table">
            <a:tbl>
              <a:tblPr/>
              <a:tblGrid>
                <a:gridCol w="1839913"/>
                <a:gridCol w="5995987"/>
              </a:tblGrid>
              <a:tr h="57914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Trebuchet MS" pitchFamily="34" charset="0"/>
                          <a:ea typeface="ＭＳ Ｐゴシック" charset="0"/>
                          <a:cs typeface="Arial" charset="0"/>
                        </a:rPr>
                        <a:t>TAHAP PENGUASAAN</a:t>
                      </a:r>
                    </a:p>
                  </a:txBody>
                  <a:tcPr marT="45710" marB="45710"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Trebuchet MS" pitchFamily="34" charset="0"/>
                          <a:ea typeface="ＭＳ Ｐゴシック" charset="0"/>
                          <a:cs typeface="Arial" charset="0"/>
                        </a:rPr>
                        <a:t>TAFSIRAN</a:t>
                      </a:r>
                    </a:p>
                  </a:txBody>
                  <a:tcPr marT="45710" marB="45710"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1"/>
                    </a:solidFill>
                  </a:tcPr>
                </a:tc>
              </a:tr>
              <a:tr h="64010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000000"/>
                          </a:solidFill>
                          <a:effectLst/>
                          <a:latin typeface="Arial" charset="0"/>
                          <a:ea typeface="ＭＳ Ｐゴシック" charset="0"/>
                          <a:cs typeface="Arial" charset="0"/>
                        </a:rPr>
                        <a:t>1</a:t>
                      </a:r>
                      <a:endParaRPr kumimoji="0" lang="en-US" sz="2800" b="1" i="0" u="none" strike="noStrike" cap="none" normalizeH="0" baseline="0" dirty="0">
                        <a:ln>
                          <a:noFill/>
                        </a:ln>
                        <a:solidFill>
                          <a:srgbClr val="000000"/>
                        </a:solidFill>
                        <a:effectLst/>
                        <a:latin typeface="Arial" charset="0"/>
                        <a:ea typeface="ＭＳ Ｐゴシック" charset="0"/>
                        <a:cs typeface="Arial" charset="0"/>
                      </a:endParaRPr>
                    </a:p>
                  </a:txBody>
                  <a:tcPr marT="45710" marB="45710"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00B0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Murid</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tahu</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perkara</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asas</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atau</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boleh</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melakukan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kemahiran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asas</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atau</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memberi</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respons</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terhadap</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perkara</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yang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asas</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a:ln>
                          <a:noFill/>
                        </a:ln>
                        <a:solidFill>
                          <a:srgbClr val="000000"/>
                        </a:solidFill>
                        <a:effectLst/>
                        <a:latin typeface="Trebuchet MS" pitchFamily="34" charset="0"/>
                        <a:ea typeface="ＭＳ Ｐゴシック" charset="0"/>
                        <a:cs typeface="Arial" charset="0"/>
                      </a:endParaRPr>
                    </a:p>
                  </a:txBody>
                  <a:tcPr marT="45710" marB="45710"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0D6EF"/>
                    </a:solidFill>
                  </a:tcPr>
                </a:tc>
              </a:tr>
              <a:tr h="54868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000000"/>
                          </a:solidFill>
                          <a:effectLst/>
                          <a:latin typeface="Arial" charset="0"/>
                          <a:ea typeface="ＭＳ Ｐゴシック" charset="0"/>
                          <a:cs typeface="Arial" charset="0"/>
                        </a:rPr>
                        <a:t>2</a:t>
                      </a:r>
                      <a:endParaRPr kumimoji="0" lang="en-US" sz="2800" b="1" i="0" u="none" strike="noStrike" cap="none" normalizeH="0" baseline="0" dirty="0">
                        <a:ln>
                          <a:noFill/>
                        </a:ln>
                        <a:solidFill>
                          <a:srgbClr val="000000"/>
                        </a:solidFill>
                        <a:effectLst/>
                        <a:latin typeface="Arial" charset="0"/>
                        <a:ea typeface="ＭＳ Ｐゴシック" charset="0"/>
                        <a:cs typeface="Arial" charset="0"/>
                      </a:endParaRPr>
                    </a:p>
                  </a:txBody>
                  <a:tcPr marT="45710" marB="45710"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00B0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Murid</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menunjukkan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kefahaman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untuk</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menukar</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bentuk</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komunikasi</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atau</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menterjemah</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serta</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menjelaskan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apa</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yang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telah</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dipelajari</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a:ln>
                          <a:noFill/>
                        </a:ln>
                        <a:solidFill>
                          <a:srgbClr val="000000"/>
                        </a:solidFill>
                        <a:effectLst/>
                        <a:latin typeface="Trebuchet MS" pitchFamily="34" charset="0"/>
                        <a:ea typeface="ＭＳ Ｐゴシック" charset="0"/>
                        <a:cs typeface="Arial" charset="0"/>
                      </a:endParaRPr>
                    </a:p>
                  </a:txBody>
                  <a:tcPr marL="68580" marR="68580" marT="0" marB="0"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0D6EF"/>
                    </a:solidFill>
                  </a:tcPr>
                </a:tc>
              </a:tr>
              <a:tr h="548686">
                <a:tc>
                  <a:txBody>
                    <a:bodyPr/>
                    <a:lstStyle/>
                    <a:p>
                      <a:pPr marL="0" marR="0" lvl="0" indent="0" algn="ctr" defTabSz="914400" rtl="0" eaLnBrk="1" fontAlgn="base" latinLnBrk="0" hangingPunct="1">
                        <a:lnSpc>
                          <a:spcPct val="115000"/>
                        </a:lnSpc>
                        <a:spcBef>
                          <a:spcPts val="600"/>
                        </a:spcBef>
                        <a:spcAft>
                          <a:spcPct val="0"/>
                        </a:spcAft>
                        <a:buClrTx/>
                        <a:buSzTx/>
                        <a:buFontTx/>
                        <a:buNone/>
                        <a:tabLst/>
                      </a:pPr>
                      <a:r>
                        <a:rPr kumimoji="0" lang="en-US" sz="2800" b="1" i="0" u="none" strike="noStrike" cap="none" normalizeH="0" baseline="0" dirty="0" smtClean="0">
                          <a:ln>
                            <a:noFill/>
                          </a:ln>
                          <a:solidFill>
                            <a:srgbClr val="000000"/>
                          </a:solidFill>
                          <a:effectLst/>
                          <a:latin typeface="Arial" charset="0"/>
                          <a:ea typeface="ＭＳ Ｐゴシック" charset="0"/>
                          <a:cs typeface="Arial" charset="0"/>
                        </a:rPr>
                        <a:t>3</a:t>
                      </a:r>
                      <a:endParaRPr kumimoji="0" lang="en-US" sz="2800" b="1" i="0" u="none" strike="noStrike" cap="none" normalizeH="0" baseline="0" dirty="0">
                        <a:ln>
                          <a:noFill/>
                        </a:ln>
                        <a:solidFill>
                          <a:srgbClr val="000000"/>
                        </a:solidFill>
                        <a:effectLst/>
                        <a:latin typeface="Arial" charset="0"/>
                        <a:ea typeface="ＭＳ Ｐゴシック" charset="0"/>
                        <a:cs typeface="Arial" charset="0"/>
                      </a:endParaRPr>
                    </a:p>
                  </a:txBody>
                  <a:tcPr marL="68580" marR="68580" marT="0" marB="0"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00B0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Murid</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menggunakan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pengetahuan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untuk</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melaksanakan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sesuatu</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kemahiran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pada</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suatu</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situasi</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a:ln>
                          <a:noFill/>
                        </a:ln>
                        <a:solidFill>
                          <a:srgbClr val="000000"/>
                        </a:solidFill>
                        <a:effectLst/>
                        <a:latin typeface="Trebuchet MS" pitchFamily="34" charset="0"/>
                        <a:ea typeface="ＭＳ Ｐゴシック" charset="0"/>
                        <a:cs typeface="Arial" charset="0"/>
                      </a:endParaRPr>
                    </a:p>
                  </a:txBody>
                  <a:tcPr marL="68580" marR="68580" marT="0" marB="0"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0D6EF"/>
                    </a:solidFill>
                  </a:tcPr>
                </a:tc>
              </a:tr>
              <a:tr h="548686">
                <a:tc>
                  <a:txBody>
                    <a:bodyPr/>
                    <a:lstStyle/>
                    <a:p>
                      <a:pPr marL="0" marR="0" lvl="0" indent="0" algn="ctr" defTabSz="914400" rtl="0" eaLnBrk="1" fontAlgn="base" latinLnBrk="0" hangingPunct="1">
                        <a:lnSpc>
                          <a:spcPct val="115000"/>
                        </a:lnSpc>
                        <a:spcBef>
                          <a:spcPts val="600"/>
                        </a:spcBef>
                        <a:spcAft>
                          <a:spcPct val="0"/>
                        </a:spcAft>
                        <a:buClrTx/>
                        <a:buSzTx/>
                        <a:buFontTx/>
                        <a:buNone/>
                        <a:tabLst/>
                      </a:pPr>
                      <a:r>
                        <a:rPr kumimoji="0" lang="en-US" sz="2800" b="1" i="0" u="none" strike="noStrike" cap="none" normalizeH="0" baseline="0" dirty="0" smtClean="0">
                          <a:ln>
                            <a:noFill/>
                          </a:ln>
                          <a:solidFill>
                            <a:srgbClr val="000000"/>
                          </a:solidFill>
                          <a:effectLst/>
                          <a:latin typeface="Arial" charset="0"/>
                          <a:ea typeface="ＭＳ Ｐゴシック" charset="0"/>
                          <a:cs typeface="Arial" charset="0"/>
                        </a:rPr>
                        <a:t>4</a:t>
                      </a:r>
                      <a:endParaRPr kumimoji="0" lang="en-US" sz="2800" b="1" i="0" u="none" strike="noStrike" cap="none" normalizeH="0" baseline="0" dirty="0">
                        <a:ln>
                          <a:noFill/>
                        </a:ln>
                        <a:solidFill>
                          <a:srgbClr val="000000"/>
                        </a:solidFill>
                        <a:effectLst/>
                        <a:latin typeface="Arial" charset="0"/>
                        <a:ea typeface="ＭＳ Ｐゴシック" charset="0"/>
                        <a:cs typeface="Arial" charset="0"/>
                      </a:endParaRPr>
                    </a:p>
                  </a:txBody>
                  <a:tcPr marL="68580" marR="68580" marT="0" marB="0"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00B0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879975" algn="l"/>
                        </a:tabLst>
                      </a:pP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Murid</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melaksanakan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sesuatu</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kemahiran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dengan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beradab</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iaitu</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mengikut</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prosedur</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atau</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secara</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sistematik</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a:t>
                      </a:r>
                    </a:p>
                    <a:p>
                      <a:pPr marL="0" marR="0" lvl="0" indent="0" algn="l" defTabSz="914400" rtl="0" eaLnBrk="1" fontAlgn="base" latinLnBrk="0" hangingPunct="1">
                        <a:lnSpc>
                          <a:spcPct val="100000"/>
                        </a:lnSpc>
                        <a:spcBef>
                          <a:spcPct val="0"/>
                        </a:spcBef>
                        <a:spcAft>
                          <a:spcPct val="0"/>
                        </a:spcAft>
                        <a:buClrTx/>
                        <a:buSzTx/>
                        <a:buFontTx/>
                        <a:buNone/>
                        <a:tabLst>
                          <a:tab pos="4879975" algn="l"/>
                        </a:tabLst>
                      </a:pPr>
                      <a:endParaRPr kumimoji="0" lang="en-US" sz="800" b="1" i="0" u="none" strike="noStrike" cap="none" normalizeH="0" baseline="0" dirty="0">
                        <a:ln>
                          <a:noFill/>
                        </a:ln>
                        <a:solidFill>
                          <a:srgbClr val="000000"/>
                        </a:solidFill>
                        <a:effectLst/>
                        <a:latin typeface="Trebuchet MS" pitchFamily="34" charset="0"/>
                        <a:ea typeface="ＭＳ Ｐゴシック" charset="0"/>
                        <a:cs typeface="Arial" charset="0"/>
                      </a:endParaRPr>
                    </a:p>
                  </a:txBody>
                  <a:tcPr marL="68580" marR="68580" marT="0" marB="0"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0D6EF"/>
                    </a:solidFill>
                  </a:tcPr>
                </a:tc>
              </a:tr>
              <a:tr h="762064">
                <a:tc>
                  <a:txBody>
                    <a:bodyPr/>
                    <a:lstStyle/>
                    <a:p>
                      <a:pPr marL="0" marR="0" lvl="0" indent="0" algn="ctr" defTabSz="914400" rtl="0" eaLnBrk="1" fontAlgn="base" latinLnBrk="0" hangingPunct="1">
                        <a:lnSpc>
                          <a:spcPct val="115000"/>
                        </a:lnSpc>
                        <a:spcBef>
                          <a:spcPts val="600"/>
                        </a:spcBef>
                        <a:spcAft>
                          <a:spcPct val="0"/>
                        </a:spcAft>
                        <a:buClrTx/>
                        <a:buSzTx/>
                        <a:buFontTx/>
                        <a:buNone/>
                        <a:tabLst/>
                      </a:pPr>
                      <a:r>
                        <a:rPr kumimoji="0" lang="en-US" sz="2800" b="1" i="0" u="none" strike="noStrike" cap="none" normalizeH="0" baseline="0" dirty="0" smtClean="0">
                          <a:ln>
                            <a:noFill/>
                          </a:ln>
                          <a:solidFill>
                            <a:srgbClr val="000000"/>
                          </a:solidFill>
                          <a:effectLst/>
                          <a:latin typeface="Arial" charset="0"/>
                          <a:ea typeface="ＭＳ Ｐゴシック" charset="0"/>
                          <a:cs typeface="Arial" charset="0"/>
                        </a:rPr>
                        <a:t>5</a:t>
                      </a:r>
                      <a:endParaRPr kumimoji="0" lang="en-US" sz="2800" b="1" i="0" u="none" strike="noStrike" cap="none" normalizeH="0" baseline="0" dirty="0">
                        <a:ln>
                          <a:noFill/>
                        </a:ln>
                        <a:solidFill>
                          <a:srgbClr val="000000"/>
                        </a:solidFill>
                        <a:effectLst/>
                        <a:latin typeface="Arial" charset="0"/>
                        <a:ea typeface="ＭＳ Ｐゴシック" charset="0"/>
                        <a:cs typeface="Arial" charset="0"/>
                      </a:endParaRPr>
                    </a:p>
                  </a:txBody>
                  <a:tcPr marL="68580" marR="68580" marT="0" marB="0"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00B0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879975" algn="l"/>
                        </a:tabLst>
                      </a:pP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Murid</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melaksanakan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sesuatu</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kemahiran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pada</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situasi</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baharu</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dengan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mengikut</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prosedur</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atau</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secara</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sistematik</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serta</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tekal</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dan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bersikap</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positif</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a:t>
                      </a:r>
                    </a:p>
                    <a:p>
                      <a:pPr marL="0" marR="0" lvl="0" indent="0" algn="l" defTabSz="914400" rtl="0" eaLnBrk="1" fontAlgn="base" latinLnBrk="0" hangingPunct="1">
                        <a:lnSpc>
                          <a:spcPct val="100000"/>
                        </a:lnSpc>
                        <a:spcBef>
                          <a:spcPct val="0"/>
                        </a:spcBef>
                        <a:spcAft>
                          <a:spcPct val="0"/>
                        </a:spcAft>
                        <a:buClrTx/>
                        <a:buSzTx/>
                        <a:buFontTx/>
                        <a:buNone/>
                        <a:tabLst>
                          <a:tab pos="4879975" algn="l"/>
                        </a:tabLst>
                      </a:pPr>
                      <a:endParaRPr kumimoji="0" lang="en-US" sz="800" b="1" i="0" u="none" strike="noStrike" cap="none" normalizeH="0" baseline="0" dirty="0">
                        <a:ln>
                          <a:noFill/>
                        </a:ln>
                        <a:solidFill>
                          <a:srgbClr val="000000"/>
                        </a:solidFill>
                        <a:effectLst/>
                        <a:latin typeface="Trebuchet MS" pitchFamily="34" charset="0"/>
                        <a:ea typeface="ＭＳ Ｐゴシック" charset="0"/>
                        <a:cs typeface="Arial" charset="0"/>
                      </a:endParaRPr>
                    </a:p>
                  </a:txBody>
                  <a:tcPr marL="68580" marR="68580" marT="0" marB="0"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0D6EF"/>
                    </a:solidFill>
                  </a:tcPr>
                </a:tc>
              </a:tr>
              <a:tr h="831920">
                <a:tc>
                  <a:txBody>
                    <a:bodyPr/>
                    <a:lstStyle/>
                    <a:p>
                      <a:pPr marL="0" marR="0" lvl="0" indent="0" algn="ctr" defTabSz="914400" rtl="0" eaLnBrk="1" fontAlgn="base" latinLnBrk="0" hangingPunct="1">
                        <a:lnSpc>
                          <a:spcPct val="115000"/>
                        </a:lnSpc>
                        <a:spcBef>
                          <a:spcPts val="600"/>
                        </a:spcBef>
                        <a:spcAft>
                          <a:spcPct val="0"/>
                        </a:spcAft>
                        <a:buClrTx/>
                        <a:buSzTx/>
                        <a:buFontTx/>
                        <a:buNone/>
                        <a:tabLst/>
                      </a:pPr>
                      <a:r>
                        <a:rPr kumimoji="0" lang="en-US" sz="2800" b="1" i="0" u="none" strike="noStrike" cap="none" normalizeH="0" baseline="0" dirty="0" smtClean="0">
                          <a:ln>
                            <a:noFill/>
                          </a:ln>
                          <a:solidFill>
                            <a:srgbClr val="000000"/>
                          </a:solidFill>
                          <a:effectLst/>
                          <a:latin typeface="Arial" charset="0"/>
                          <a:ea typeface="ＭＳ Ｐゴシック" charset="0"/>
                          <a:cs typeface="Arial" charset="0"/>
                        </a:rPr>
                        <a:t>6</a:t>
                      </a:r>
                      <a:endParaRPr kumimoji="0" lang="en-US" sz="2800" b="1" i="0" u="none" strike="noStrike" cap="none" normalizeH="0" baseline="0" dirty="0">
                        <a:ln>
                          <a:noFill/>
                        </a:ln>
                        <a:solidFill>
                          <a:srgbClr val="000000"/>
                        </a:solidFill>
                        <a:effectLst/>
                        <a:latin typeface="Arial" charset="0"/>
                        <a:ea typeface="ＭＳ Ｐゴシック" charset="0"/>
                        <a:cs typeface="Arial" charset="0"/>
                      </a:endParaRPr>
                    </a:p>
                  </a:txBody>
                  <a:tcPr marL="68580" marR="68580" marT="0" marB="0"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B0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Murid</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berupaya</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menggunakan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pengetahuan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dan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kemahiran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sedia</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ada</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untuk</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digunakan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pada</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situasi</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baharu</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secara</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sistematik</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bersikap</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positif</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kreatif</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dan</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inovatif</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serta</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boleh</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400" b="1" i="0" u="none" strike="noStrike" cap="none" normalizeH="0" baseline="0" dirty="0" err="1">
                          <a:ln>
                            <a:noFill/>
                          </a:ln>
                          <a:solidFill>
                            <a:srgbClr val="000000"/>
                          </a:solidFill>
                          <a:effectLst/>
                          <a:latin typeface="Trebuchet MS" pitchFamily="34" charset="0"/>
                          <a:ea typeface="ＭＳ Ｐゴシック" charset="0"/>
                          <a:cs typeface="Arial" charset="0"/>
                        </a:rPr>
                        <a:t>dicontohi</a:t>
                      </a:r>
                      <a:r>
                        <a:rPr kumimoji="0" lang="en-US" sz="1400" b="1" i="0" u="none" strike="noStrike" cap="none" normalizeH="0" baseline="0" dirty="0">
                          <a:ln>
                            <a:noFill/>
                          </a:ln>
                          <a:solidFill>
                            <a:srgbClr val="000000"/>
                          </a:solidFill>
                          <a:effectLst/>
                          <a:latin typeface="Trebuchet MS" pitchFamily="34" charset="0"/>
                          <a:ea typeface="ＭＳ Ｐゴシック" charset="0"/>
                          <a:cs typeface="Arial" charset="0"/>
                        </a:rPr>
                        <a:t>.</a:t>
                      </a:r>
                    </a:p>
                  </a:txBody>
                  <a:tcPr marL="68580" marR="68580" marT="0" marB="0"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0D6EF"/>
                    </a:solidFill>
                  </a:tcPr>
                </a:tc>
              </a:tr>
            </a:tbl>
          </a:graphicData>
        </a:graphic>
      </p:graphicFrame>
    </p:spTree>
  </p:cSld>
  <p:clrMapOvr>
    <a:masterClrMapping/>
  </p:clrMapOvr>
  <p:transition spd="slow">
    <p:wipe dir="d"/>
  </p:transition>
  <p:timing>
    <p:tnLst>
      <p:par>
        <p:cTn id="1" dur="indefinite" restart="never" nodeType="tmRoot"/>
      </p:par>
    </p:tnLst>
  </p:timing>
</p:sld>
</file>

<file path=ppt/theme/theme1.xml><?xml version="1.0" encoding="utf-8"?>
<a:theme xmlns:a="http://schemas.openxmlformats.org/drawingml/2006/main" name="267TGp_education_e">
  <a:themeElements>
    <a:clrScheme name="Air">
      <a:dk1>
        <a:sysClr val="windowText" lastClr="000000"/>
      </a:dk1>
      <a:lt1>
        <a:sysClr val="window" lastClr="FFFFFF"/>
      </a:lt1>
      <a:dk2>
        <a:srgbClr val="17375D"/>
      </a:dk2>
      <a:lt2>
        <a:srgbClr val="BEDBFE"/>
      </a:lt2>
      <a:accent1>
        <a:srgbClr val="686F3A"/>
      </a:accent1>
      <a:accent2>
        <a:srgbClr val="165996"/>
      </a:accent2>
      <a:accent3>
        <a:srgbClr val="7276A0"/>
      </a:accent3>
      <a:accent4>
        <a:srgbClr val="7DB434"/>
      </a:accent4>
      <a:accent5>
        <a:srgbClr val="D28300"/>
      </a:accent5>
      <a:accent6>
        <a:srgbClr val="2B62CB"/>
      </a:accent6>
      <a:hlink>
        <a:srgbClr val="B58900"/>
      </a:hlink>
      <a:folHlink>
        <a:srgbClr val="B55C39"/>
      </a:folHlink>
    </a:clrScheme>
    <a:fontScheme name="nari_tes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MY"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MY" sz="1800" b="0" i="0" u="none" strike="noStrike" cap="none" normalizeH="0" baseline="0" smtClean="0">
            <a:ln>
              <a:noFill/>
            </a:ln>
            <a:solidFill>
              <a:schemeClr val="tx1"/>
            </a:solidFill>
            <a:effectLst/>
            <a:latin typeface="Arial" charset="0"/>
          </a:defRPr>
        </a:defPPr>
      </a:lstStyle>
    </a:lnDef>
  </a:objectDefaults>
  <a:extraClrSchemeLst>
    <a:extraClrScheme>
      <a:clrScheme name="nari_test 1">
        <a:dk1>
          <a:srgbClr val="2A4C41"/>
        </a:dk1>
        <a:lt1>
          <a:srgbClr val="FFFFFF"/>
        </a:lt1>
        <a:dk2>
          <a:srgbClr val="000000"/>
        </a:dk2>
        <a:lt2>
          <a:srgbClr val="DDDDDD"/>
        </a:lt2>
        <a:accent1>
          <a:srgbClr val="42A693"/>
        </a:accent1>
        <a:accent2>
          <a:srgbClr val="BDC761"/>
        </a:accent2>
        <a:accent3>
          <a:srgbClr val="FFFFFF"/>
        </a:accent3>
        <a:accent4>
          <a:srgbClr val="224036"/>
        </a:accent4>
        <a:accent5>
          <a:srgbClr val="B0D0C8"/>
        </a:accent5>
        <a:accent6>
          <a:srgbClr val="ABB457"/>
        </a:accent6>
        <a:hlink>
          <a:srgbClr val="91CB65"/>
        </a:hlink>
        <a:folHlink>
          <a:srgbClr val="749BD4"/>
        </a:folHlink>
      </a:clrScheme>
      <a:clrMap bg1="lt1" tx1="dk1" bg2="lt2" tx2="dk2" accent1="accent1" accent2="accent2" accent3="accent3" accent4="accent4" accent5="accent5" accent6="accent6" hlink="hlink" folHlink="folHlink"/>
    </a:extraClrScheme>
    <a:extraClrScheme>
      <a:clrScheme name="nari_test 2">
        <a:dk1>
          <a:srgbClr val="7B5437"/>
        </a:dk1>
        <a:lt1>
          <a:srgbClr val="FFFFFF"/>
        </a:lt1>
        <a:dk2>
          <a:srgbClr val="000000"/>
        </a:dk2>
        <a:lt2>
          <a:srgbClr val="DDDDDD"/>
        </a:lt2>
        <a:accent1>
          <a:srgbClr val="DA740E"/>
        </a:accent1>
        <a:accent2>
          <a:srgbClr val="E4C244"/>
        </a:accent2>
        <a:accent3>
          <a:srgbClr val="FFFFFF"/>
        </a:accent3>
        <a:accent4>
          <a:srgbClr val="68462D"/>
        </a:accent4>
        <a:accent5>
          <a:srgbClr val="EABCAA"/>
        </a:accent5>
        <a:accent6>
          <a:srgbClr val="CFB03D"/>
        </a:accent6>
        <a:hlink>
          <a:srgbClr val="C3D15F"/>
        </a:hlink>
        <a:folHlink>
          <a:srgbClr val="3B70BF"/>
        </a:folHlink>
      </a:clrScheme>
      <a:clrMap bg1="lt1" tx1="dk1" bg2="lt2" tx2="dk2" accent1="accent1" accent2="accent2" accent3="accent3" accent4="accent4" accent5="accent5" accent6="accent6" hlink="hlink" folHlink="folHlink"/>
    </a:extraClrScheme>
    <a:extraClrScheme>
      <a:clrScheme name="nari_test 3">
        <a:dk1>
          <a:srgbClr val="2A487E"/>
        </a:dk1>
        <a:lt1>
          <a:srgbClr val="FFFFFF"/>
        </a:lt1>
        <a:dk2>
          <a:srgbClr val="000000"/>
        </a:dk2>
        <a:lt2>
          <a:srgbClr val="DDDDDD"/>
        </a:lt2>
        <a:accent1>
          <a:srgbClr val="005AB4"/>
        </a:accent1>
        <a:accent2>
          <a:srgbClr val="DE9254"/>
        </a:accent2>
        <a:accent3>
          <a:srgbClr val="FFFFFF"/>
        </a:accent3>
        <a:accent4>
          <a:srgbClr val="223C6B"/>
        </a:accent4>
        <a:accent5>
          <a:srgbClr val="AAB5D6"/>
        </a:accent5>
        <a:accent6>
          <a:srgbClr val="C9844B"/>
        </a:accent6>
        <a:hlink>
          <a:srgbClr val="7CA7CE"/>
        </a:hlink>
        <a:folHlink>
          <a:srgbClr val="C1BE3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slot1</Template>
  <TotalTime>0</TotalTime>
  <Words>1293</Words>
  <Application>Microsoft Office PowerPoint</Application>
  <PresentationFormat>On-screen Show (4:3)</PresentationFormat>
  <Paragraphs>199</Paragraphs>
  <Slides>21</Slides>
  <Notes>15</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267TGp_education_e</vt:lpstr>
      <vt:lpstr>MATA PELAJARAN TEKNOLOGI MAKLUMAT DAN KOMUNIKASI (TMK) TAHUN 5 2014</vt:lpstr>
      <vt:lpstr>Pentaksiran</vt:lpstr>
      <vt:lpstr>Pentaksiran</vt:lpstr>
      <vt:lpstr> KEPENTINGAN PENTAKSIRAN </vt:lpstr>
      <vt:lpstr>STANDARD KANDUNGAN, STANDARD PEMBELAJARAN DAN STANDARD PRESTASI</vt:lpstr>
      <vt:lpstr>KURIKULUM STANDARD TMK UNTUK SEKOLAH RENDAH TAHAP II : TAHUN 5</vt:lpstr>
      <vt:lpstr>Slide 7</vt:lpstr>
      <vt:lpstr>KRITERIA PENCAPAIAN YANG BERASASKAN SETIAP KELOMPOK STANDARD KANDUNGAN DAN STANDARD PEMBELAJARAN YANG DITETAPKAN</vt:lpstr>
      <vt:lpstr>Slide 9</vt:lpstr>
      <vt:lpstr>Slide 10</vt:lpstr>
      <vt:lpstr>Pentaksiran</vt:lpstr>
      <vt:lpstr>Slide 12</vt:lpstr>
      <vt:lpstr>Slide 13</vt:lpstr>
      <vt:lpstr>Slide 14</vt:lpstr>
      <vt:lpstr>Pelaporan DSKP TMK Tahun 5</vt:lpstr>
      <vt:lpstr>Slide 16</vt:lpstr>
      <vt:lpstr>Tugasan Kumpulan</vt:lpstr>
      <vt:lpstr>Setiap kumpulan haruslah menghasilkan perkara berikut:</vt:lpstr>
      <vt:lpstr>Slide 19</vt:lpstr>
      <vt:lpstr>RPH</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2010-02-01T21:33:28Z</dcterms:created>
  <dcterms:modified xsi:type="dcterms:W3CDTF">2014-05-04T05:03:07Z</dcterms:modified>
</cp:coreProperties>
</file>